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Lst>
  <p:sldSz cx="12192000" cy="68580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5" d="100"/>
          <a:sy n="115" d="100"/>
        </p:scale>
        <p:origin x="-396" y="-9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55" name="PlaceHolder 2"/>
          <p:cNvSpPr>
            <a:spLocks noGrp="1"/>
          </p:cNvSpPr>
          <p:nvPr>
            <p:ph type="body"/>
          </p:nvPr>
        </p:nvSpPr>
        <p:spPr>
          <a:xfrm>
            <a:off x="2589120" y="2133720"/>
            <a:ext cx="89150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56" name="PlaceHolder 3"/>
          <p:cNvSpPr>
            <a:spLocks noGrp="1"/>
          </p:cNvSpPr>
          <p:nvPr>
            <p:ph type="body"/>
          </p:nvPr>
        </p:nvSpPr>
        <p:spPr>
          <a:xfrm>
            <a:off x="2589120" y="4106520"/>
            <a:ext cx="89150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58" name="PlaceHolder 2"/>
          <p:cNvSpPr>
            <a:spLocks noGrp="1"/>
          </p:cNvSpPr>
          <p:nvPr>
            <p:ph type="body"/>
          </p:nvPr>
        </p:nvSpPr>
        <p:spPr>
          <a:xfrm>
            <a:off x="2589120" y="21337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59" name="PlaceHolder 3"/>
          <p:cNvSpPr>
            <a:spLocks noGrp="1"/>
          </p:cNvSpPr>
          <p:nvPr>
            <p:ph type="body"/>
          </p:nvPr>
        </p:nvSpPr>
        <p:spPr>
          <a:xfrm>
            <a:off x="7157160" y="21337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60" name="PlaceHolder 4"/>
          <p:cNvSpPr>
            <a:spLocks noGrp="1"/>
          </p:cNvSpPr>
          <p:nvPr>
            <p:ph type="body"/>
          </p:nvPr>
        </p:nvSpPr>
        <p:spPr>
          <a:xfrm>
            <a:off x="2589120" y="41065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61" name="PlaceHolder 5"/>
          <p:cNvSpPr>
            <a:spLocks noGrp="1"/>
          </p:cNvSpPr>
          <p:nvPr>
            <p:ph type="body"/>
          </p:nvPr>
        </p:nvSpPr>
        <p:spPr>
          <a:xfrm>
            <a:off x="7157160" y="41065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63" name="PlaceHolder 2"/>
          <p:cNvSpPr>
            <a:spLocks noGrp="1"/>
          </p:cNvSpPr>
          <p:nvPr>
            <p:ph type="body"/>
          </p:nvPr>
        </p:nvSpPr>
        <p:spPr>
          <a:xfrm>
            <a:off x="2589120" y="2133720"/>
            <a:ext cx="287028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64" name="PlaceHolder 3"/>
          <p:cNvSpPr>
            <a:spLocks noGrp="1"/>
          </p:cNvSpPr>
          <p:nvPr>
            <p:ph type="body"/>
          </p:nvPr>
        </p:nvSpPr>
        <p:spPr>
          <a:xfrm>
            <a:off x="5603400" y="2133720"/>
            <a:ext cx="287028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65" name="PlaceHolder 4"/>
          <p:cNvSpPr>
            <a:spLocks noGrp="1"/>
          </p:cNvSpPr>
          <p:nvPr>
            <p:ph type="body"/>
          </p:nvPr>
        </p:nvSpPr>
        <p:spPr>
          <a:xfrm>
            <a:off x="8617320" y="2133720"/>
            <a:ext cx="287028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66" name="PlaceHolder 5"/>
          <p:cNvSpPr>
            <a:spLocks noGrp="1"/>
          </p:cNvSpPr>
          <p:nvPr>
            <p:ph type="body"/>
          </p:nvPr>
        </p:nvSpPr>
        <p:spPr>
          <a:xfrm>
            <a:off x="2589120" y="4106520"/>
            <a:ext cx="287028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67" name="PlaceHolder 6"/>
          <p:cNvSpPr>
            <a:spLocks noGrp="1"/>
          </p:cNvSpPr>
          <p:nvPr>
            <p:ph type="body"/>
          </p:nvPr>
        </p:nvSpPr>
        <p:spPr>
          <a:xfrm>
            <a:off x="5603400" y="4106520"/>
            <a:ext cx="287028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68" name="PlaceHolder 7"/>
          <p:cNvSpPr>
            <a:spLocks noGrp="1"/>
          </p:cNvSpPr>
          <p:nvPr>
            <p:ph type="body"/>
          </p:nvPr>
        </p:nvSpPr>
        <p:spPr>
          <a:xfrm>
            <a:off x="8617320" y="4106520"/>
            <a:ext cx="287028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03" name="PlaceHolder 2"/>
          <p:cNvSpPr>
            <a:spLocks noGrp="1"/>
          </p:cNvSpPr>
          <p:nvPr>
            <p:ph type="subTitle"/>
          </p:nvPr>
        </p:nvSpPr>
        <p:spPr>
          <a:xfrm>
            <a:off x="2589120" y="2133720"/>
            <a:ext cx="8915040" cy="377712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05" name="PlaceHolder 2"/>
          <p:cNvSpPr>
            <a:spLocks noGrp="1"/>
          </p:cNvSpPr>
          <p:nvPr>
            <p:ph type="body"/>
          </p:nvPr>
        </p:nvSpPr>
        <p:spPr>
          <a:xfrm>
            <a:off x="2589120" y="2133720"/>
            <a:ext cx="8915040" cy="3777120"/>
          </a:xfrm>
          <a:prstGeom prst="rect">
            <a:avLst/>
          </a:prstGeom>
        </p:spPr>
        <p:txBody>
          <a:bodyPr lIns="0" tIns="0" rIns="0" bIns="0">
            <a:normAutofit/>
          </a:bodyPr>
          <a:lstStyle/>
          <a:p>
            <a:endParaRPr lang="en-US" sz="1800" b="0" strike="noStrike" spc="-1">
              <a:solidFill>
                <a:srgbClr val="404040"/>
              </a:solidFill>
              <a:latin typeface="Century Gothic"/>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07" name="PlaceHolder 2"/>
          <p:cNvSpPr>
            <a:spLocks noGrp="1"/>
          </p:cNvSpPr>
          <p:nvPr>
            <p:ph type="body"/>
          </p:nvPr>
        </p:nvSpPr>
        <p:spPr>
          <a:xfrm>
            <a:off x="2589120" y="2133720"/>
            <a:ext cx="4350240" cy="377712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108" name="PlaceHolder 3"/>
          <p:cNvSpPr>
            <a:spLocks noGrp="1"/>
          </p:cNvSpPr>
          <p:nvPr>
            <p:ph type="body"/>
          </p:nvPr>
        </p:nvSpPr>
        <p:spPr>
          <a:xfrm>
            <a:off x="7157160" y="2133720"/>
            <a:ext cx="4350240" cy="3777120"/>
          </a:xfrm>
          <a:prstGeom prst="rect">
            <a:avLst/>
          </a:prstGeom>
        </p:spPr>
        <p:txBody>
          <a:bodyPr lIns="0" tIns="0" rIns="0" bIns="0">
            <a:normAutofit/>
          </a:bodyPr>
          <a:lstStyle/>
          <a:p>
            <a:endParaRPr lang="en-US" sz="1800" b="0" strike="noStrike" spc="-1">
              <a:solidFill>
                <a:srgbClr val="404040"/>
              </a:solidFill>
              <a:latin typeface="Century Gothic"/>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2593080" y="624240"/>
            <a:ext cx="8911440" cy="593712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12" name="PlaceHolder 2"/>
          <p:cNvSpPr>
            <a:spLocks noGrp="1"/>
          </p:cNvSpPr>
          <p:nvPr>
            <p:ph type="body"/>
          </p:nvPr>
        </p:nvSpPr>
        <p:spPr>
          <a:xfrm>
            <a:off x="2589120" y="21337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113" name="PlaceHolder 3"/>
          <p:cNvSpPr>
            <a:spLocks noGrp="1"/>
          </p:cNvSpPr>
          <p:nvPr>
            <p:ph type="body"/>
          </p:nvPr>
        </p:nvSpPr>
        <p:spPr>
          <a:xfrm>
            <a:off x="7157160" y="2133720"/>
            <a:ext cx="4350240" cy="377712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114" name="PlaceHolder 4"/>
          <p:cNvSpPr>
            <a:spLocks noGrp="1"/>
          </p:cNvSpPr>
          <p:nvPr>
            <p:ph type="body"/>
          </p:nvPr>
        </p:nvSpPr>
        <p:spPr>
          <a:xfrm>
            <a:off x="2589120" y="41065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3"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34" name="PlaceHolder 2"/>
          <p:cNvSpPr>
            <a:spLocks noGrp="1"/>
          </p:cNvSpPr>
          <p:nvPr>
            <p:ph type="subTitle"/>
          </p:nvPr>
        </p:nvSpPr>
        <p:spPr>
          <a:xfrm>
            <a:off x="2589120" y="2133720"/>
            <a:ext cx="8915040" cy="377712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16" name="PlaceHolder 2"/>
          <p:cNvSpPr>
            <a:spLocks noGrp="1"/>
          </p:cNvSpPr>
          <p:nvPr>
            <p:ph type="body"/>
          </p:nvPr>
        </p:nvSpPr>
        <p:spPr>
          <a:xfrm>
            <a:off x="2589120" y="2133720"/>
            <a:ext cx="4350240" cy="377712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117" name="PlaceHolder 3"/>
          <p:cNvSpPr>
            <a:spLocks noGrp="1"/>
          </p:cNvSpPr>
          <p:nvPr>
            <p:ph type="body"/>
          </p:nvPr>
        </p:nvSpPr>
        <p:spPr>
          <a:xfrm>
            <a:off x="7157160" y="21337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118" name="PlaceHolder 4"/>
          <p:cNvSpPr>
            <a:spLocks noGrp="1"/>
          </p:cNvSpPr>
          <p:nvPr>
            <p:ph type="body"/>
          </p:nvPr>
        </p:nvSpPr>
        <p:spPr>
          <a:xfrm>
            <a:off x="7157160" y="41065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20" name="PlaceHolder 2"/>
          <p:cNvSpPr>
            <a:spLocks noGrp="1"/>
          </p:cNvSpPr>
          <p:nvPr>
            <p:ph type="body"/>
          </p:nvPr>
        </p:nvSpPr>
        <p:spPr>
          <a:xfrm>
            <a:off x="2589120" y="21337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121" name="PlaceHolder 3"/>
          <p:cNvSpPr>
            <a:spLocks noGrp="1"/>
          </p:cNvSpPr>
          <p:nvPr>
            <p:ph type="body"/>
          </p:nvPr>
        </p:nvSpPr>
        <p:spPr>
          <a:xfrm>
            <a:off x="7157160" y="21337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122" name="PlaceHolder 4"/>
          <p:cNvSpPr>
            <a:spLocks noGrp="1"/>
          </p:cNvSpPr>
          <p:nvPr>
            <p:ph type="body"/>
          </p:nvPr>
        </p:nvSpPr>
        <p:spPr>
          <a:xfrm>
            <a:off x="2589120" y="4106520"/>
            <a:ext cx="89150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24" name="PlaceHolder 2"/>
          <p:cNvSpPr>
            <a:spLocks noGrp="1"/>
          </p:cNvSpPr>
          <p:nvPr>
            <p:ph type="body"/>
          </p:nvPr>
        </p:nvSpPr>
        <p:spPr>
          <a:xfrm>
            <a:off x="2589120" y="2133720"/>
            <a:ext cx="89150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125" name="PlaceHolder 3"/>
          <p:cNvSpPr>
            <a:spLocks noGrp="1"/>
          </p:cNvSpPr>
          <p:nvPr>
            <p:ph type="body"/>
          </p:nvPr>
        </p:nvSpPr>
        <p:spPr>
          <a:xfrm>
            <a:off x="2589120" y="4106520"/>
            <a:ext cx="89150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27" name="PlaceHolder 2"/>
          <p:cNvSpPr>
            <a:spLocks noGrp="1"/>
          </p:cNvSpPr>
          <p:nvPr>
            <p:ph type="body"/>
          </p:nvPr>
        </p:nvSpPr>
        <p:spPr>
          <a:xfrm>
            <a:off x="2589120" y="21337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128" name="PlaceHolder 3"/>
          <p:cNvSpPr>
            <a:spLocks noGrp="1"/>
          </p:cNvSpPr>
          <p:nvPr>
            <p:ph type="body"/>
          </p:nvPr>
        </p:nvSpPr>
        <p:spPr>
          <a:xfrm>
            <a:off x="7157160" y="21337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129" name="PlaceHolder 4"/>
          <p:cNvSpPr>
            <a:spLocks noGrp="1"/>
          </p:cNvSpPr>
          <p:nvPr>
            <p:ph type="body"/>
          </p:nvPr>
        </p:nvSpPr>
        <p:spPr>
          <a:xfrm>
            <a:off x="2589120" y="41065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130" name="PlaceHolder 5"/>
          <p:cNvSpPr>
            <a:spLocks noGrp="1"/>
          </p:cNvSpPr>
          <p:nvPr>
            <p:ph type="body"/>
          </p:nvPr>
        </p:nvSpPr>
        <p:spPr>
          <a:xfrm>
            <a:off x="7157160" y="41065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32" name="PlaceHolder 2"/>
          <p:cNvSpPr>
            <a:spLocks noGrp="1"/>
          </p:cNvSpPr>
          <p:nvPr>
            <p:ph type="body"/>
          </p:nvPr>
        </p:nvSpPr>
        <p:spPr>
          <a:xfrm>
            <a:off x="2589120" y="2133720"/>
            <a:ext cx="287028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133" name="PlaceHolder 3"/>
          <p:cNvSpPr>
            <a:spLocks noGrp="1"/>
          </p:cNvSpPr>
          <p:nvPr>
            <p:ph type="body"/>
          </p:nvPr>
        </p:nvSpPr>
        <p:spPr>
          <a:xfrm>
            <a:off x="5603400" y="2133720"/>
            <a:ext cx="287028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134" name="PlaceHolder 4"/>
          <p:cNvSpPr>
            <a:spLocks noGrp="1"/>
          </p:cNvSpPr>
          <p:nvPr>
            <p:ph type="body"/>
          </p:nvPr>
        </p:nvSpPr>
        <p:spPr>
          <a:xfrm>
            <a:off x="8617320" y="2133720"/>
            <a:ext cx="287028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135" name="PlaceHolder 5"/>
          <p:cNvSpPr>
            <a:spLocks noGrp="1"/>
          </p:cNvSpPr>
          <p:nvPr>
            <p:ph type="body"/>
          </p:nvPr>
        </p:nvSpPr>
        <p:spPr>
          <a:xfrm>
            <a:off x="2589120" y="4106520"/>
            <a:ext cx="287028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136" name="PlaceHolder 6"/>
          <p:cNvSpPr>
            <a:spLocks noGrp="1"/>
          </p:cNvSpPr>
          <p:nvPr>
            <p:ph type="body"/>
          </p:nvPr>
        </p:nvSpPr>
        <p:spPr>
          <a:xfrm>
            <a:off x="5603400" y="4106520"/>
            <a:ext cx="287028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137" name="PlaceHolder 7"/>
          <p:cNvSpPr>
            <a:spLocks noGrp="1"/>
          </p:cNvSpPr>
          <p:nvPr>
            <p:ph type="body"/>
          </p:nvPr>
        </p:nvSpPr>
        <p:spPr>
          <a:xfrm>
            <a:off x="8617320" y="4106520"/>
            <a:ext cx="287028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36" name="PlaceHolder 2"/>
          <p:cNvSpPr>
            <a:spLocks noGrp="1"/>
          </p:cNvSpPr>
          <p:nvPr>
            <p:ph type="body"/>
          </p:nvPr>
        </p:nvSpPr>
        <p:spPr>
          <a:xfrm>
            <a:off x="2589120" y="2133720"/>
            <a:ext cx="8915040" cy="3777120"/>
          </a:xfrm>
          <a:prstGeom prst="rect">
            <a:avLst/>
          </a:prstGeom>
        </p:spPr>
        <p:txBody>
          <a:bodyPr lIns="0" tIns="0" rIns="0" bIns="0">
            <a:normAutofit/>
          </a:bodyPr>
          <a:lstStyle/>
          <a:p>
            <a:endParaRPr lang="en-US" sz="1800" b="0" strike="noStrike" spc="-1">
              <a:solidFill>
                <a:srgbClr val="404040"/>
              </a:solidFill>
              <a:latin typeface="Century Gothic"/>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38" name="PlaceHolder 2"/>
          <p:cNvSpPr>
            <a:spLocks noGrp="1"/>
          </p:cNvSpPr>
          <p:nvPr>
            <p:ph type="body"/>
          </p:nvPr>
        </p:nvSpPr>
        <p:spPr>
          <a:xfrm>
            <a:off x="2589120" y="2133720"/>
            <a:ext cx="4350240" cy="377712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39" name="PlaceHolder 3"/>
          <p:cNvSpPr>
            <a:spLocks noGrp="1"/>
          </p:cNvSpPr>
          <p:nvPr>
            <p:ph type="body"/>
          </p:nvPr>
        </p:nvSpPr>
        <p:spPr>
          <a:xfrm>
            <a:off x="7157160" y="2133720"/>
            <a:ext cx="4350240" cy="3777120"/>
          </a:xfrm>
          <a:prstGeom prst="rect">
            <a:avLst/>
          </a:prstGeom>
        </p:spPr>
        <p:txBody>
          <a:bodyPr lIns="0" tIns="0" rIns="0" bIns="0">
            <a:normAutofit/>
          </a:bodyPr>
          <a:lstStyle/>
          <a:p>
            <a:endParaRPr lang="en-US" sz="1800" b="0" strike="noStrike" spc="-1">
              <a:solidFill>
                <a:srgbClr val="404040"/>
              </a:solidFill>
              <a:latin typeface="Century Gothic"/>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0"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1" name="PlaceHolder 1"/>
          <p:cNvSpPr>
            <a:spLocks noGrp="1"/>
          </p:cNvSpPr>
          <p:nvPr>
            <p:ph type="subTitle"/>
          </p:nvPr>
        </p:nvSpPr>
        <p:spPr>
          <a:xfrm>
            <a:off x="2593080" y="624240"/>
            <a:ext cx="8911440" cy="593712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43" name="PlaceHolder 2"/>
          <p:cNvSpPr>
            <a:spLocks noGrp="1"/>
          </p:cNvSpPr>
          <p:nvPr>
            <p:ph type="body"/>
          </p:nvPr>
        </p:nvSpPr>
        <p:spPr>
          <a:xfrm>
            <a:off x="2589120" y="21337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44" name="PlaceHolder 3"/>
          <p:cNvSpPr>
            <a:spLocks noGrp="1"/>
          </p:cNvSpPr>
          <p:nvPr>
            <p:ph type="body"/>
          </p:nvPr>
        </p:nvSpPr>
        <p:spPr>
          <a:xfrm>
            <a:off x="7157160" y="2133720"/>
            <a:ext cx="4350240" cy="377712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45" name="PlaceHolder 4"/>
          <p:cNvSpPr>
            <a:spLocks noGrp="1"/>
          </p:cNvSpPr>
          <p:nvPr>
            <p:ph type="body"/>
          </p:nvPr>
        </p:nvSpPr>
        <p:spPr>
          <a:xfrm>
            <a:off x="2589120" y="41065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47" name="PlaceHolder 2"/>
          <p:cNvSpPr>
            <a:spLocks noGrp="1"/>
          </p:cNvSpPr>
          <p:nvPr>
            <p:ph type="body"/>
          </p:nvPr>
        </p:nvSpPr>
        <p:spPr>
          <a:xfrm>
            <a:off x="2589120" y="2133720"/>
            <a:ext cx="4350240" cy="377712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48" name="PlaceHolder 3"/>
          <p:cNvSpPr>
            <a:spLocks noGrp="1"/>
          </p:cNvSpPr>
          <p:nvPr>
            <p:ph type="body"/>
          </p:nvPr>
        </p:nvSpPr>
        <p:spPr>
          <a:xfrm>
            <a:off x="7157160" y="21337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49" name="PlaceHolder 4"/>
          <p:cNvSpPr>
            <a:spLocks noGrp="1"/>
          </p:cNvSpPr>
          <p:nvPr>
            <p:ph type="body"/>
          </p:nvPr>
        </p:nvSpPr>
        <p:spPr>
          <a:xfrm>
            <a:off x="7157160" y="41065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51" name="PlaceHolder 2"/>
          <p:cNvSpPr>
            <a:spLocks noGrp="1"/>
          </p:cNvSpPr>
          <p:nvPr>
            <p:ph type="body"/>
          </p:nvPr>
        </p:nvSpPr>
        <p:spPr>
          <a:xfrm>
            <a:off x="2589120" y="21337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52" name="PlaceHolder 3"/>
          <p:cNvSpPr>
            <a:spLocks noGrp="1"/>
          </p:cNvSpPr>
          <p:nvPr>
            <p:ph type="body"/>
          </p:nvPr>
        </p:nvSpPr>
        <p:spPr>
          <a:xfrm>
            <a:off x="7157160" y="21337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53" name="PlaceHolder 4"/>
          <p:cNvSpPr>
            <a:spLocks noGrp="1"/>
          </p:cNvSpPr>
          <p:nvPr>
            <p:ph type="body"/>
          </p:nvPr>
        </p:nvSpPr>
        <p:spPr>
          <a:xfrm>
            <a:off x="2589120" y="4106520"/>
            <a:ext cx="89150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FE7C4"/>
            </a:gs>
          </a:gsLst>
          <a:path path="circle">
            <a:fillToRect l="25000" t="25000" r="75000" b="75000"/>
          </a:path>
        </a:gradFill>
        <a:effectLst/>
      </p:bgPr>
    </p:bg>
    <p:spTree>
      <p:nvGrpSpPr>
        <p:cNvPr id="1" name=""/>
        <p:cNvGrpSpPr/>
        <p:nvPr/>
      </p:nvGrpSpPr>
      <p:grpSpPr>
        <a:xfrm>
          <a:off x="0" y="0"/>
          <a:ext cx="0" cy="0"/>
          <a:chOff x="0" y="0"/>
          <a:chExt cx="0" cy="0"/>
        </a:xfrm>
      </p:grpSpPr>
      <p:grpSp>
        <p:nvGrpSpPr>
          <p:cNvPr id="33" name="Group 22"/>
          <p:cNvGrpSpPr/>
          <p:nvPr/>
        </p:nvGrpSpPr>
        <p:grpSpPr>
          <a:xfrm>
            <a:off x="0" y="228600"/>
            <a:ext cx="2851200" cy="6638400"/>
            <a:chOff x="0" y="228600"/>
            <a:chExt cx="2851200" cy="6638400"/>
          </a:xfrm>
        </p:grpSpPr>
        <p:sp>
          <p:nvSpPr>
            <p:cNvPr id="34" name="Freeform 11"/>
            <p:cNvSpPr/>
            <p:nvPr/>
          </p:nvSpPr>
          <p:spPr>
            <a:xfrm>
              <a:off x="0" y="2575080"/>
              <a:ext cx="100440" cy="625680"/>
            </a:xfrm>
            <a:custGeom>
              <a:avLst/>
              <a:gdLst/>
              <a:ahLst/>
              <a:cxnLst/>
              <a:rect l="l" t="t"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2" name="Freeform 12"/>
            <p:cNvSpPr/>
            <p:nvPr/>
          </p:nvSpPr>
          <p:spPr>
            <a:xfrm>
              <a:off x="128520" y="3156480"/>
              <a:ext cx="646200" cy="2322000"/>
            </a:xfrm>
            <a:custGeom>
              <a:avLst/>
              <a:gdLst/>
              <a:ahLst/>
              <a:cxnLst/>
              <a:rect l="l" t="t"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3" name="Freeform 13"/>
            <p:cNvSpPr/>
            <p:nvPr/>
          </p:nvSpPr>
          <p:spPr>
            <a:xfrm>
              <a:off x="807120" y="5447160"/>
              <a:ext cx="609120" cy="1419840"/>
            </a:xfrm>
            <a:custGeom>
              <a:avLst/>
              <a:gdLst/>
              <a:ahLst/>
              <a:cxnLst/>
              <a:rect l="l" t="t"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4" name="Freeform 14"/>
            <p:cNvSpPr/>
            <p:nvPr/>
          </p:nvSpPr>
          <p:spPr>
            <a:xfrm>
              <a:off x="959760" y="6503760"/>
              <a:ext cx="171000" cy="363240"/>
            </a:xfrm>
            <a:custGeom>
              <a:avLst/>
              <a:gdLst/>
              <a:ahLst/>
              <a:cxnLst/>
              <a:rect l="l" t="t"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5" name="Freeform 15"/>
            <p:cNvSpPr/>
            <p:nvPr/>
          </p:nvSpPr>
          <p:spPr>
            <a:xfrm>
              <a:off x="100800" y="3201120"/>
              <a:ext cx="821520" cy="3328200"/>
            </a:xfrm>
            <a:custGeom>
              <a:avLst/>
              <a:gdLst/>
              <a:ahLst/>
              <a:cxnLst/>
              <a:rect l="l" t="t"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6" name="Freeform 16"/>
            <p:cNvSpPr/>
            <p:nvPr/>
          </p:nvSpPr>
          <p:spPr>
            <a:xfrm>
              <a:off x="22320" y="228600"/>
              <a:ext cx="105840" cy="2927520"/>
            </a:xfrm>
            <a:custGeom>
              <a:avLst/>
              <a:gdLst/>
              <a:ahLst/>
              <a:cxnLst/>
              <a:rect l="l" t="t"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7" name="Freeform 17"/>
            <p:cNvSpPr/>
            <p:nvPr/>
          </p:nvSpPr>
          <p:spPr>
            <a:xfrm>
              <a:off x="78120" y="2944080"/>
              <a:ext cx="77760" cy="493560"/>
            </a:xfrm>
            <a:custGeom>
              <a:avLst/>
              <a:gdLst/>
              <a:ahLst/>
              <a:cxnLst/>
              <a:rect l="l" t="t"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8" name="Freeform 18"/>
            <p:cNvSpPr/>
            <p:nvPr/>
          </p:nvSpPr>
          <p:spPr>
            <a:xfrm>
              <a:off x="769680" y="5478840"/>
              <a:ext cx="189720" cy="1024560"/>
            </a:xfrm>
            <a:custGeom>
              <a:avLst/>
              <a:gdLst/>
              <a:ahLst/>
              <a:cxnLst/>
              <a:rect l="l" t="t"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9" name="Freeform 19"/>
            <p:cNvSpPr/>
            <p:nvPr/>
          </p:nvSpPr>
          <p:spPr>
            <a:xfrm>
              <a:off x="775440" y="1398960"/>
              <a:ext cx="2075760" cy="4047840"/>
            </a:xfrm>
            <a:custGeom>
              <a:avLst/>
              <a:gdLst/>
              <a:ahLst/>
              <a:cxnLst/>
              <a:rect l="l" t="t"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10" name="Freeform 20"/>
            <p:cNvSpPr/>
            <p:nvPr/>
          </p:nvSpPr>
          <p:spPr>
            <a:xfrm>
              <a:off x="922680" y="6530040"/>
              <a:ext cx="161640" cy="336960"/>
            </a:xfrm>
            <a:custGeom>
              <a:avLst/>
              <a:gdLst/>
              <a:ahLst/>
              <a:cxnLst/>
              <a:rect l="l" t="t"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11" name="Freeform 21"/>
            <p:cNvSpPr/>
            <p:nvPr/>
          </p:nvSpPr>
          <p:spPr>
            <a:xfrm>
              <a:off x="769680" y="5359320"/>
              <a:ext cx="37080" cy="221400"/>
            </a:xfrm>
            <a:custGeom>
              <a:avLst/>
              <a:gdLst/>
              <a:ahLst/>
              <a:cxnLst/>
              <a:rect l="l" t="t"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12" name="Freeform 22"/>
            <p:cNvSpPr/>
            <p:nvPr/>
          </p:nvSpPr>
          <p:spPr>
            <a:xfrm>
              <a:off x="849960" y="6244560"/>
              <a:ext cx="238320" cy="622080"/>
            </a:xfrm>
            <a:custGeom>
              <a:avLst/>
              <a:gdLst/>
              <a:ahLst/>
              <a:cxnLst/>
              <a:rect l="l" t="t"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grpSp>
      <p:grpSp>
        <p:nvGrpSpPr>
          <p:cNvPr id="13" name="Group 9"/>
          <p:cNvGrpSpPr/>
          <p:nvPr/>
        </p:nvGrpSpPr>
        <p:grpSpPr>
          <a:xfrm>
            <a:off x="27360" y="-720"/>
            <a:ext cx="2356200" cy="6853680"/>
            <a:chOff x="27360" y="-720"/>
            <a:chExt cx="2356200" cy="6853680"/>
          </a:xfrm>
        </p:grpSpPr>
        <p:sp>
          <p:nvSpPr>
            <p:cNvPr id="14" name="Freeform 27"/>
            <p:cNvSpPr/>
            <p:nvPr/>
          </p:nvSpPr>
          <p:spPr>
            <a:xfrm>
              <a:off x="27360" y="-720"/>
              <a:ext cx="493920" cy="4400640"/>
            </a:xfrm>
            <a:custGeom>
              <a:avLst/>
              <a:gdLst/>
              <a:ahLst/>
              <a:cxnLst/>
              <a:rect l="l" t="t"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15" name="Freeform 28"/>
            <p:cNvSpPr/>
            <p:nvPr/>
          </p:nvSpPr>
          <p:spPr>
            <a:xfrm>
              <a:off x="550440" y="4316400"/>
              <a:ext cx="423000" cy="1580400"/>
            </a:xfrm>
            <a:custGeom>
              <a:avLst/>
              <a:gdLst/>
              <a:ahLst/>
              <a:cxnLst/>
              <a:rect l="l" t="t"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16" name="Freeform 29"/>
            <p:cNvSpPr/>
            <p:nvPr/>
          </p:nvSpPr>
          <p:spPr>
            <a:xfrm>
              <a:off x="1006200" y="5862600"/>
              <a:ext cx="430560" cy="990360"/>
            </a:xfrm>
            <a:custGeom>
              <a:avLst/>
              <a:gdLst/>
              <a:ahLst/>
              <a:cxnLst/>
              <a:rect l="l" t="t"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17" name="Freeform 30"/>
            <p:cNvSpPr/>
            <p:nvPr/>
          </p:nvSpPr>
          <p:spPr>
            <a:xfrm>
              <a:off x="521640" y="4364280"/>
              <a:ext cx="551520" cy="2235600"/>
            </a:xfrm>
            <a:custGeom>
              <a:avLst/>
              <a:gdLst/>
              <a:ahLst/>
              <a:cxnLst/>
              <a:rect l="l" t="t"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18" name="Freeform 31"/>
            <p:cNvSpPr/>
            <p:nvPr/>
          </p:nvSpPr>
          <p:spPr>
            <a:xfrm>
              <a:off x="468000" y="1289160"/>
              <a:ext cx="173880" cy="3026880"/>
            </a:xfrm>
            <a:custGeom>
              <a:avLst/>
              <a:gdLst/>
              <a:ahLst/>
              <a:cxnLst/>
              <a:rect l="l" t="t"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19" name="Freeform 32"/>
            <p:cNvSpPr/>
            <p:nvPr/>
          </p:nvSpPr>
          <p:spPr>
            <a:xfrm>
              <a:off x="1111680" y="6571440"/>
              <a:ext cx="133920" cy="281160"/>
            </a:xfrm>
            <a:custGeom>
              <a:avLst/>
              <a:gdLst/>
              <a:ahLst/>
              <a:cxnLst/>
              <a:rect l="l" t="t"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20" name="Freeform 33"/>
            <p:cNvSpPr/>
            <p:nvPr/>
          </p:nvSpPr>
          <p:spPr>
            <a:xfrm>
              <a:off x="502560" y="4107600"/>
              <a:ext cx="82080" cy="511200"/>
            </a:xfrm>
            <a:custGeom>
              <a:avLst/>
              <a:gdLst/>
              <a:ahLst/>
              <a:cxnLst/>
              <a:rect l="l" t="t"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21" name="Freeform 34"/>
            <p:cNvSpPr/>
            <p:nvPr/>
          </p:nvSpPr>
          <p:spPr>
            <a:xfrm>
              <a:off x="973800" y="3145680"/>
              <a:ext cx="1409760" cy="2716560"/>
            </a:xfrm>
            <a:custGeom>
              <a:avLst/>
              <a:gdLst/>
              <a:ahLst/>
              <a:cxnLst/>
              <a:rect l="l" t="t"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22" name="Freeform 35"/>
            <p:cNvSpPr/>
            <p:nvPr/>
          </p:nvSpPr>
          <p:spPr>
            <a:xfrm>
              <a:off x="1073520" y="6600240"/>
              <a:ext cx="120240" cy="252720"/>
            </a:xfrm>
            <a:custGeom>
              <a:avLst/>
              <a:gdLst/>
              <a:ahLst/>
              <a:cxnLst/>
              <a:rect l="l" t="t"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23" name="Freeform 36"/>
            <p:cNvSpPr/>
            <p:nvPr/>
          </p:nvSpPr>
          <p:spPr>
            <a:xfrm>
              <a:off x="973800" y="5897160"/>
              <a:ext cx="137520" cy="673920"/>
            </a:xfrm>
            <a:custGeom>
              <a:avLst/>
              <a:gdLst/>
              <a:ahLst/>
              <a:cxnLst/>
              <a:rect l="l" t="t"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24" name="Freeform 37"/>
            <p:cNvSpPr/>
            <p:nvPr/>
          </p:nvSpPr>
          <p:spPr>
            <a:xfrm>
              <a:off x="973800" y="5772600"/>
              <a:ext cx="37800" cy="227520"/>
            </a:xfrm>
            <a:custGeom>
              <a:avLst/>
              <a:gdLst/>
              <a:ahLst/>
              <a:cxnLst/>
              <a:rect l="l" t="t"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25" name="Freeform 38"/>
            <p:cNvSpPr/>
            <p:nvPr/>
          </p:nvSpPr>
          <p:spPr>
            <a:xfrm>
              <a:off x="1006200" y="6322680"/>
              <a:ext cx="210240" cy="530280"/>
            </a:xfrm>
            <a:custGeom>
              <a:avLst/>
              <a:gdLst/>
              <a:ahLst/>
              <a:cxnLst/>
              <a:rect l="l" t="t"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w="0">
              <a:noFill/>
            </a:ln>
          </p:spPr>
          <p:style>
            <a:lnRef idx="0">
              <a:scrgbClr r="0" g="0" b="0"/>
            </a:lnRef>
            <a:fillRef idx="0">
              <a:scrgbClr r="0" g="0" b="0"/>
            </a:fillRef>
            <a:effectRef idx="0">
              <a:scrgbClr r="0" g="0" b="0"/>
            </a:effectRef>
            <a:fontRef idx="minor"/>
          </p:style>
        </p:sp>
      </p:grpSp>
      <p:sp>
        <p:nvSpPr>
          <p:cNvPr id="26" name="Rectangle 6"/>
          <p:cNvSpPr/>
          <p:nvPr/>
        </p:nvSpPr>
        <p:spPr>
          <a:xfrm>
            <a:off x="0" y="0"/>
            <a:ext cx="182520" cy="6857640"/>
          </a:xfrm>
          <a:prstGeom prst="rect">
            <a:avLst/>
          </a:prstGeom>
          <a:solidFill>
            <a:schemeClr val="tx2"/>
          </a:solidFill>
          <a:ln>
            <a:noFill/>
          </a:ln>
          <a:effectLst>
            <a:outerShdw blurRad="38160" dist="25560" dir="5400000" rotWithShape="0">
              <a:srgbClr val="000000">
                <a:alpha val="25000"/>
              </a:srgbClr>
            </a:outerShdw>
          </a:effectLst>
        </p:spPr>
        <p:style>
          <a:lnRef idx="1">
            <a:schemeClr val="accent1"/>
          </a:lnRef>
          <a:fillRef idx="3">
            <a:schemeClr val="accent1"/>
          </a:fillRef>
          <a:effectRef idx="2">
            <a:schemeClr val="accent1"/>
          </a:effectRef>
          <a:fontRef idx="minor"/>
        </p:style>
      </p:sp>
      <p:sp>
        <p:nvSpPr>
          <p:cNvPr id="27" name="PlaceHolder 1"/>
          <p:cNvSpPr>
            <a:spLocks noGrp="1"/>
          </p:cNvSpPr>
          <p:nvPr>
            <p:ph type="title"/>
          </p:nvPr>
        </p:nvSpPr>
        <p:spPr>
          <a:xfrm>
            <a:off x="2589120" y="2514600"/>
            <a:ext cx="8915040" cy="2262600"/>
          </a:xfrm>
          <a:prstGeom prst="rect">
            <a:avLst/>
          </a:prstGeom>
        </p:spPr>
        <p:txBody>
          <a:bodyPr anchor="b">
            <a:normAutofit/>
          </a:bodyPr>
          <a:lstStyle/>
          <a:p>
            <a:pPr>
              <a:lnSpc>
                <a:spcPct val="100000"/>
              </a:lnSpc>
            </a:pPr>
            <a:r>
              <a:rPr lang="en-US" sz="5400" b="0" strike="noStrike" spc="-1">
                <a:solidFill>
                  <a:srgbClr val="262626"/>
                </a:solidFill>
                <a:latin typeface="Century Gothic"/>
              </a:rPr>
              <a:t>Click to edit Master title style</a:t>
            </a:r>
            <a:endParaRPr lang="en-US" sz="5400" b="0" strike="noStrike" spc="-1">
              <a:solidFill>
                <a:srgbClr val="000000"/>
              </a:solidFill>
              <a:latin typeface="Century Gothic"/>
            </a:endParaRPr>
          </a:p>
        </p:txBody>
      </p:sp>
      <p:sp>
        <p:nvSpPr>
          <p:cNvPr id="28" name="PlaceHolder 2"/>
          <p:cNvSpPr>
            <a:spLocks noGrp="1"/>
          </p:cNvSpPr>
          <p:nvPr>
            <p:ph type="dt"/>
          </p:nvPr>
        </p:nvSpPr>
        <p:spPr>
          <a:xfrm>
            <a:off x="10361520" y="6130440"/>
            <a:ext cx="1145880" cy="370080"/>
          </a:xfrm>
          <a:prstGeom prst="rect">
            <a:avLst/>
          </a:prstGeom>
        </p:spPr>
        <p:txBody>
          <a:bodyPr anchor="ctr">
            <a:noAutofit/>
          </a:bodyPr>
          <a:lstStyle/>
          <a:p>
            <a:pPr algn="r">
              <a:lnSpc>
                <a:spcPct val="100000"/>
              </a:lnSpc>
            </a:pPr>
            <a:fld id="{28744A34-830B-46BF-A2DA-ED4A66A9B4F4}" type="datetime">
              <a:rPr lang="en-US" sz="900" b="0" strike="noStrike" spc="-1">
                <a:solidFill>
                  <a:srgbClr val="8B8B8B"/>
                </a:solidFill>
                <a:latin typeface="Century Gothic"/>
              </a:rPr>
              <a:pPr algn="r">
                <a:lnSpc>
                  <a:spcPct val="100000"/>
                </a:lnSpc>
              </a:pPr>
              <a:t>7/15/2021</a:t>
            </a:fld>
            <a:endParaRPr lang="en-US" sz="900" b="0" strike="noStrike" spc="-1">
              <a:latin typeface="Times New Roman"/>
            </a:endParaRPr>
          </a:p>
        </p:txBody>
      </p:sp>
      <p:sp>
        <p:nvSpPr>
          <p:cNvPr id="29" name="PlaceHolder 3"/>
          <p:cNvSpPr>
            <a:spLocks noGrp="1"/>
          </p:cNvSpPr>
          <p:nvPr>
            <p:ph type="ftr"/>
          </p:nvPr>
        </p:nvSpPr>
        <p:spPr>
          <a:xfrm>
            <a:off x="2589120" y="6135840"/>
            <a:ext cx="7619760" cy="364680"/>
          </a:xfrm>
          <a:prstGeom prst="rect">
            <a:avLst/>
          </a:prstGeom>
        </p:spPr>
        <p:txBody>
          <a:bodyPr anchor="ctr">
            <a:noAutofit/>
          </a:bodyPr>
          <a:lstStyle/>
          <a:p>
            <a:endParaRPr lang="en-US" sz="2400" b="0" strike="noStrike" spc="-1">
              <a:latin typeface="Times New Roman"/>
            </a:endParaRPr>
          </a:p>
        </p:txBody>
      </p:sp>
      <p:sp>
        <p:nvSpPr>
          <p:cNvPr id="30" name="Freeform 6"/>
          <p:cNvSpPr/>
          <p:nvPr/>
        </p:nvSpPr>
        <p:spPr>
          <a:xfrm>
            <a:off x="0" y="4323960"/>
            <a:ext cx="1744200" cy="778320"/>
          </a:xfrm>
          <a:custGeom>
            <a:avLst/>
            <a:gdLst/>
            <a:ahLst/>
            <a:cxnLst/>
            <a:rect l="l" t="t"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w="0">
            <a:noFill/>
          </a:ln>
        </p:spPr>
        <p:style>
          <a:lnRef idx="0">
            <a:scrgbClr r="0" g="0" b="0"/>
          </a:lnRef>
          <a:fillRef idx="0">
            <a:scrgbClr r="0" g="0" b="0"/>
          </a:fillRef>
          <a:effectRef idx="0">
            <a:scrgbClr r="0" g="0" b="0"/>
          </a:effectRef>
          <a:fontRef idx="minor"/>
        </p:style>
      </p:sp>
      <p:sp>
        <p:nvSpPr>
          <p:cNvPr id="31" name="PlaceHolder 4"/>
          <p:cNvSpPr>
            <a:spLocks noGrp="1"/>
          </p:cNvSpPr>
          <p:nvPr>
            <p:ph type="sldNum"/>
          </p:nvPr>
        </p:nvSpPr>
        <p:spPr>
          <a:xfrm>
            <a:off x="531720" y="4529520"/>
            <a:ext cx="779400" cy="364680"/>
          </a:xfrm>
          <a:prstGeom prst="rect">
            <a:avLst/>
          </a:prstGeom>
        </p:spPr>
        <p:txBody>
          <a:bodyPr anchor="ctr">
            <a:noAutofit/>
          </a:bodyPr>
          <a:lstStyle/>
          <a:p>
            <a:pPr algn="r">
              <a:lnSpc>
                <a:spcPct val="100000"/>
              </a:lnSpc>
            </a:pPr>
            <a:fld id="{5B61BFBA-5E8D-41D1-9E69-2C0A8E6BFF09}" type="slidenum">
              <a:rPr lang="en-US" sz="2000" b="0" strike="noStrike" spc="-1">
                <a:solidFill>
                  <a:srgbClr val="FEFFFF"/>
                </a:solidFill>
                <a:latin typeface="Century Gothic"/>
              </a:rPr>
              <a:pPr algn="r">
                <a:lnSpc>
                  <a:spcPct val="100000"/>
                </a:lnSpc>
              </a:pPr>
              <a:t>‹#›</a:t>
            </a:fld>
            <a:endParaRPr lang="en-US" sz="2000" b="0" strike="noStrike" spc="-1">
              <a:latin typeface="Times New Roman"/>
            </a:endParaRPr>
          </a:p>
        </p:txBody>
      </p:sp>
      <p:sp>
        <p:nvSpPr>
          <p:cNvPr id="32"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1800" b="0" strike="noStrike" spc="-1">
                <a:solidFill>
                  <a:srgbClr val="404040"/>
                </a:solidFill>
                <a:latin typeface="Century Gothic"/>
              </a:rPr>
              <a:t>Click to edit the outline text format</a:t>
            </a:r>
          </a:p>
          <a:p>
            <a:pPr marL="864000" lvl="1" indent="-324000">
              <a:spcBef>
                <a:spcPts val="1134"/>
              </a:spcBef>
              <a:buClr>
                <a:srgbClr val="000000"/>
              </a:buClr>
              <a:buSzPct val="75000"/>
              <a:buFont typeface="Symbol" charset="2"/>
              <a:buChar char=""/>
            </a:pPr>
            <a:r>
              <a:rPr lang="en-US" sz="1400" b="0" strike="noStrike" spc="-1">
                <a:solidFill>
                  <a:srgbClr val="404040"/>
                </a:solidFill>
                <a:latin typeface="Century Gothic"/>
              </a:rPr>
              <a:t>Second Outline Level</a:t>
            </a:r>
          </a:p>
          <a:p>
            <a:pPr marL="1296000" lvl="2" indent="-288000">
              <a:spcBef>
                <a:spcPts val="850"/>
              </a:spcBef>
              <a:buClr>
                <a:srgbClr val="000000"/>
              </a:buClr>
              <a:buSzPct val="45000"/>
              <a:buFont typeface="Wingdings" charset="2"/>
              <a:buChar char=""/>
            </a:pPr>
            <a:r>
              <a:rPr lang="en-US" sz="1200" b="0" strike="noStrike" spc="-1">
                <a:solidFill>
                  <a:srgbClr val="404040"/>
                </a:solidFill>
                <a:latin typeface="Century Gothic"/>
              </a:rPr>
              <a:t>Third Outline Level</a:t>
            </a:r>
          </a:p>
          <a:p>
            <a:pPr marL="1728000" lvl="3" indent="-216000">
              <a:spcBef>
                <a:spcPts val="567"/>
              </a:spcBef>
              <a:buClr>
                <a:srgbClr val="000000"/>
              </a:buClr>
              <a:buSzPct val="75000"/>
              <a:buFont typeface="Symbol" charset="2"/>
              <a:buChar char=""/>
            </a:pPr>
            <a:r>
              <a:rPr lang="en-US" sz="1200" b="0" strike="noStrike" spc="-1">
                <a:solidFill>
                  <a:srgbClr val="404040"/>
                </a:solidFill>
                <a:latin typeface="Century Gothic"/>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404040"/>
                </a:solidFill>
                <a:latin typeface="Century Gothic"/>
              </a:rPr>
              <a:t>Fifth Outline Level</a:t>
            </a:r>
          </a:p>
          <a:p>
            <a:pPr marL="2592000" lvl="5" indent="-216000">
              <a:spcBef>
                <a:spcPts val="283"/>
              </a:spcBef>
              <a:buClr>
                <a:srgbClr val="000000"/>
              </a:buClr>
              <a:buSzPct val="45000"/>
              <a:buFont typeface="Wingdings" charset="2"/>
              <a:buChar char=""/>
            </a:pPr>
            <a:r>
              <a:rPr lang="en-US" sz="2000" b="0" strike="noStrike" spc="-1">
                <a:solidFill>
                  <a:srgbClr val="404040"/>
                </a:solidFill>
                <a:latin typeface="Century Gothic"/>
              </a:rPr>
              <a:t>Sixth Outline Level</a:t>
            </a:r>
          </a:p>
          <a:p>
            <a:pPr marL="3024000" lvl="6" indent="-216000">
              <a:spcBef>
                <a:spcPts val="283"/>
              </a:spcBef>
              <a:buClr>
                <a:srgbClr val="000000"/>
              </a:buClr>
              <a:buSzPct val="45000"/>
              <a:buFont typeface="Wingdings" charset="2"/>
              <a:buChar char=""/>
            </a:pPr>
            <a:r>
              <a:rPr lang="en-US" sz="2000" b="0" strike="noStrike" spc="-1">
                <a:solidFill>
                  <a:srgbClr val="404040"/>
                </a:solidFill>
                <a:latin typeface="Century Gothic"/>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FE7C4"/>
            </a:gs>
          </a:gsLst>
          <a:path path="circle">
            <a:fillToRect l="25000" t="25000" r="75000" b="75000"/>
          </a:path>
        </a:gradFill>
        <a:effectLst/>
      </p:bgPr>
    </p:bg>
    <p:spTree>
      <p:nvGrpSpPr>
        <p:cNvPr id="1" name=""/>
        <p:cNvGrpSpPr/>
        <p:nvPr/>
      </p:nvGrpSpPr>
      <p:grpSpPr>
        <a:xfrm>
          <a:off x="0" y="0"/>
          <a:ext cx="0" cy="0"/>
          <a:chOff x="0" y="0"/>
          <a:chExt cx="0" cy="0"/>
        </a:xfrm>
      </p:grpSpPr>
      <p:grpSp>
        <p:nvGrpSpPr>
          <p:cNvPr id="69" name="Group 22"/>
          <p:cNvGrpSpPr/>
          <p:nvPr/>
        </p:nvGrpSpPr>
        <p:grpSpPr>
          <a:xfrm>
            <a:off x="0" y="228600"/>
            <a:ext cx="2851200" cy="6638400"/>
            <a:chOff x="0" y="228600"/>
            <a:chExt cx="2851200" cy="6638400"/>
          </a:xfrm>
        </p:grpSpPr>
        <p:sp>
          <p:nvSpPr>
            <p:cNvPr id="70" name="Freeform 11"/>
            <p:cNvSpPr/>
            <p:nvPr/>
          </p:nvSpPr>
          <p:spPr>
            <a:xfrm>
              <a:off x="0" y="2575080"/>
              <a:ext cx="100440" cy="625680"/>
            </a:xfrm>
            <a:custGeom>
              <a:avLst/>
              <a:gdLst/>
              <a:ahLst/>
              <a:cxnLst/>
              <a:rect l="l" t="t"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71" name="Freeform 12"/>
            <p:cNvSpPr/>
            <p:nvPr/>
          </p:nvSpPr>
          <p:spPr>
            <a:xfrm>
              <a:off x="128520" y="3156480"/>
              <a:ext cx="646200" cy="2322000"/>
            </a:xfrm>
            <a:custGeom>
              <a:avLst/>
              <a:gdLst/>
              <a:ahLst/>
              <a:cxnLst/>
              <a:rect l="l" t="t"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72" name="Freeform 13"/>
            <p:cNvSpPr/>
            <p:nvPr/>
          </p:nvSpPr>
          <p:spPr>
            <a:xfrm>
              <a:off x="807120" y="5447160"/>
              <a:ext cx="609120" cy="1419840"/>
            </a:xfrm>
            <a:custGeom>
              <a:avLst/>
              <a:gdLst/>
              <a:ahLst/>
              <a:cxnLst/>
              <a:rect l="l" t="t"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73" name="Freeform 14"/>
            <p:cNvSpPr/>
            <p:nvPr/>
          </p:nvSpPr>
          <p:spPr>
            <a:xfrm>
              <a:off x="959760" y="6503760"/>
              <a:ext cx="171000" cy="363240"/>
            </a:xfrm>
            <a:custGeom>
              <a:avLst/>
              <a:gdLst/>
              <a:ahLst/>
              <a:cxnLst/>
              <a:rect l="l" t="t"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74" name="Freeform 15"/>
            <p:cNvSpPr/>
            <p:nvPr/>
          </p:nvSpPr>
          <p:spPr>
            <a:xfrm>
              <a:off x="100800" y="3201120"/>
              <a:ext cx="821520" cy="3328200"/>
            </a:xfrm>
            <a:custGeom>
              <a:avLst/>
              <a:gdLst/>
              <a:ahLst/>
              <a:cxnLst/>
              <a:rect l="l" t="t"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75" name="Freeform 16"/>
            <p:cNvSpPr/>
            <p:nvPr/>
          </p:nvSpPr>
          <p:spPr>
            <a:xfrm>
              <a:off x="22320" y="228600"/>
              <a:ext cx="105840" cy="2927520"/>
            </a:xfrm>
            <a:custGeom>
              <a:avLst/>
              <a:gdLst/>
              <a:ahLst/>
              <a:cxnLst/>
              <a:rect l="l" t="t"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76" name="Freeform 17"/>
            <p:cNvSpPr/>
            <p:nvPr/>
          </p:nvSpPr>
          <p:spPr>
            <a:xfrm>
              <a:off x="78120" y="2944080"/>
              <a:ext cx="77760" cy="493560"/>
            </a:xfrm>
            <a:custGeom>
              <a:avLst/>
              <a:gdLst/>
              <a:ahLst/>
              <a:cxnLst/>
              <a:rect l="l" t="t"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77" name="Freeform 18"/>
            <p:cNvSpPr/>
            <p:nvPr/>
          </p:nvSpPr>
          <p:spPr>
            <a:xfrm>
              <a:off x="769680" y="5478840"/>
              <a:ext cx="189720" cy="1024560"/>
            </a:xfrm>
            <a:custGeom>
              <a:avLst/>
              <a:gdLst/>
              <a:ahLst/>
              <a:cxnLst/>
              <a:rect l="l" t="t"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78" name="Freeform 19"/>
            <p:cNvSpPr/>
            <p:nvPr/>
          </p:nvSpPr>
          <p:spPr>
            <a:xfrm>
              <a:off x="775440" y="1398960"/>
              <a:ext cx="2075760" cy="4047840"/>
            </a:xfrm>
            <a:custGeom>
              <a:avLst/>
              <a:gdLst/>
              <a:ahLst/>
              <a:cxnLst/>
              <a:rect l="l" t="t"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79" name="Freeform 20"/>
            <p:cNvSpPr/>
            <p:nvPr/>
          </p:nvSpPr>
          <p:spPr>
            <a:xfrm>
              <a:off x="922680" y="6530040"/>
              <a:ext cx="161640" cy="336960"/>
            </a:xfrm>
            <a:custGeom>
              <a:avLst/>
              <a:gdLst/>
              <a:ahLst/>
              <a:cxnLst/>
              <a:rect l="l" t="t"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80" name="Freeform 21"/>
            <p:cNvSpPr/>
            <p:nvPr/>
          </p:nvSpPr>
          <p:spPr>
            <a:xfrm>
              <a:off x="769680" y="5359320"/>
              <a:ext cx="37080" cy="221400"/>
            </a:xfrm>
            <a:custGeom>
              <a:avLst/>
              <a:gdLst/>
              <a:ahLst/>
              <a:cxnLst/>
              <a:rect l="l" t="t"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81" name="Freeform 22"/>
            <p:cNvSpPr/>
            <p:nvPr/>
          </p:nvSpPr>
          <p:spPr>
            <a:xfrm>
              <a:off x="849960" y="6244560"/>
              <a:ext cx="238320" cy="622080"/>
            </a:xfrm>
            <a:custGeom>
              <a:avLst/>
              <a:gdLst/>
              <a:ahLst/>
              <a:cxnLst/>
              <a:rect l="l" t="t"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grpSp>
      <p:grpSp>
        <p:nvGrpSpPr>
          <p:cNvPr id="82" name="Group 9"/>
          <p:cNvGrpSpPr/>
          <p:nvPr/>
        </p:nvGrpSpPr>
        <p:grpSpPr>
          <a:xfrm>
            <a:off x="27360" y="-720"/>
            <a:ext cx="2356200" cy="6853680"/>
            <a:chOff x="27360" y="-720"/>
            <a:chExt cx="2356200" cy="6853680"/>
          </a:xfrm>
        </p:grpSpPr>
        <p:sp>
          <p:nvSpPr>
            <p:cNvPr id="83" name="Freeform 27"/>
            <p:cNvSpPr/>
            <p:nvPr/>
          </p:nvSpPr>
          <p:spPr>
            <a:xfrm>
              <a:off x="27360" y="-720"/>
              <a:ext cx="493920" cy="4400640"/>
            </a:xfrm>
            <a:custGeom>
              <a:avLst/>
              <a:gdLst/>
              <a:ahLst/>
              <a:cxnLst/>
              <a:rect l="l" t="t"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84" name="Freeform 28"/>
            <p:cNvSpPr/>
            <p:nvPr/>
          </p:nvSpPr>
          <p:spPr>
            <a:xfrm>
              <a:off x="550440" y="4316400"/>
              <a:ext cx="423000" cy="1580400"/>
            </a:xfrm>
            <a:custGeom>
              <a:avLst/>
              <a:gdLst/>
              <a:ahLst/>
              <a:cxnLst/>
              <a:rect l="l" t="t"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85" name="Freeform 29"/>
            <p:cNvSpPr/>
            <p:nvPr/>
          </p:nvSpPr>
          <p:spPr>
            <a:xfrm>
              <a:off x="1006200" y="5862600"/>
              <a:ext cx="430560" cy="990360"/>
            </a:xfrm>
            <a:custGeom>
              <a:avLst/>
              <a:gdLst/>
              <a:ahLst/>
              <a:cxnLst/>
              <a:rect l="l" t="t"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86" name="Freeform 30"/>
            <p:cNvSpPr/>
            <p:nvPr/>
          </p:nvSpPr>
          <p:spPr>
            <a:xfrm>
              <a:off x="521640" y="4364280"/>
              <a:ext cx="551520" cy="2235600"/>
            </a:xfrm>
            <a:custGeom>
              <a:avLst/>
              <a:gdLst/>
              <a:ahLst/>
              <a:cxnLst/>
              <a:rect l="l" t="t"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87" name="Freeform 31"/>
            <p:cNvSpPr/>
            <p:nvPr/>
          </p:nvSpPr>
          <p:spPr>
            <a:xfrm>
              <a:off x="468000" y="1289160"/>
              <a:ext cx="173880" cy="3026880"/>
            </a:xfrm>
            <a:custGeom>
              <a:avLst/>
              <a:gdLst/>
              <a:ahLst/>
              <a:cxnLst/>
              <a:rect l="l" t="t"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88" name="Freeform 32"/>
            <p:cNvSpPr/>
            <p:nvPr/>
          </p:nvSpPr>
          <p:spPr>
            <a:xfrm>
              <a:off x="1111680" y="6571440"/>
              <a:ext cx="133920" cy="281160"/>
            </a:xfrm>
            <a:custGeom>
              <a:avLst/>
              <a:gdLst/>
              <a:ahLst/>
              <a:cxnLst/>
              <a:rect l="l" t="t"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89" name="Freeform 33"/>
            <p:cNvSpPr/>
            <p:nvPr/>
          </p:nvSpPr>
          <p:spPr>
            <a:xfrm>
              <a:off x="502560" y="4107600"/>
              <a:ext cx="82080" cy="511200"/>
            </a:xfrm>
            <a:custGeom>
              <a:avLst/>
              <a:gdLst/>
              <a:ahLst/>
              <a:cxnLst/>
              <a:rect l="l" t="t"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90" name="Freeform 34"/>
            <p:cNvSpPr/>
            <p:nvPr/>
          </p:nvSpPr>
          <p:spPr>
            <a:xfrm>
              <a:off x="973800" y="3145680"/>
              <a:ext cx="1409760" cy="2716560"/>
            </a:xfrm>
            <a:custGeom>
              <a:avLst/>
              <a:gdLst/>
              <a:ahLst/>
              <a:cxnLst/>
              <a:rect l="l" t="t"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91" name="Freeform 35"/>
            <p:cNvSpPr/>
            <p:nvPr/>
          </p:nvSpPr>
          <p:spPr>
            <a:xfrm>
              <a:off x="1073520" y="6600240"/>
              <a:ext cx="120240" cy="252720"/>
            </a:xfrm>
            <a:custGeom>
              <a:avLst/>
              <a:gdLst/>
              <a:ahLst/>
              <a:cxnLst/>
              <a:rect l="l" t="t"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92" name="Freeform 36"/>
            <p:cNvSpPr/>
            <p:nvPr/>
          </p:nvSpPr>
          <p:spPr>
            <a:xfrm>
              <a:off x="973800" y="5897160"/>
              <a:ext cx="137520" cy="673920"/>
            </a:xfrm>
            <a:custGeom>
              <a:avLst/>
              <a:gdLst/>
              <a:ahLst/>
              <a:cxnLst/>
              <a:rect l="l" t="t"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93" name="Freeform 37"/>
            <p:cNvSpPr/>
            <p:nvPr/>
          </p:nvSpPr>
          <p:spPr>
            <a:xfrm>
              <a:off x="973800" y="5772600"/>
              <a:ext cx="37800" cy="227520"/>
            </a:xfrm>
            <a:custGeom>
              <a:avLst/>
              <a:gdLst/>
              <a:ahLst/>
              <a:cxnLst/>
              <a:rect l="l" t="t"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94" name="Freeform 38"/>
            <p:cNvSpPr/>
            <p:nvPr/>
          </p:nvSpPr>
          <p:spPr>
            <a:xfrm>
              <a:off x="1006200" y="6322680"/>
              <a:ext cx="210240" cy="530280"/>
            </a:xfrm>
            <a:custGeom>
              <a:avLst/>
              <a:gdLst/>
              <a:ahLst/>
              <a:cxnLst/>
              <a:rect l="l" t="t"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w="0">
              <a:noFill/>
            </a:ln>
          </p:spPr>
          <p:style>
            <a:lnRef idx="0">
              <a:scrgbClr r="0" g="0" b="0"/>
            </a:lnRef>
            <a:fillRef idx="0">
              <a:scrgbClr r="0" g="0" b="0"/>
            </a:fillRef>
            <a:effectRef idx="0">
              <a:scrgbClr r="0" g="0" b="0"/>
            </a:effectRef>
            <a:fontRef idx="minor"/>
          </p:style>
        </p:sp>
      </p:grpSp>
      <p:sp>
        <p:nvSpPr>
          <p:cNvPr id="95" name="Rectangle 6"/>
          <p:cNvSpPr/>
          <p:nvPr/>
        </p:nvSpPr>
        <p:spPr>
          <a:xfrm>
            <a:off x="0" y="0"/>
            <a:ext cx="182520" cy="6857640"/>
          </a:xfrm>
          <a:prstGeom prst="rect">
            <a:avLst/>
          </a:prstGeom>
          <a:solidFill>
            <a:schemeClr val="tx2"/>
          </a:solidFill>
          <a:ln>
            <a:noFill/>
          </a:ln>
          <a:effectLst>
            <a:outerShdw blurRad="38160" dist="25560" dir="5400000" rotWithShape="0">
              <a:srgbClr val="000000">
                <a:alpha val="25000"/>
              </a:srgbClr>
            </a:outerShdw>
          </a:effectLst>
        </p:spPr>
        <p:style>
          <a:lnRef idx="1">
            <a:schemeClr val="accent1"/>
          </a:lnRef>
          <a:fillRef idx="3">
            <a:schemeClr val="accent1"/>
          </a:fillRef>
          <a:effectRef idx="2">
            <a:schemeClr val="accent1"/>
          </a:effectRef>
          <a:fontRef idx="minor"/>
        </p:style>
      </p:sp>
      <p:sp>
        <p:nvSpPr>
          <p:cNvPr id="96" name="PlaceHolder 1"/>
          <p:cNvSpPr>
            <a:spLocks noGrp="1"/>
          </p:cNvSpPr>
          <p:nvPr>
            <p:ph type="title"/>
          </p:nvPr>
        </p:nvSpPr>
        <p:spPr>
          <a:xfrm>
            <a:off x="2593080" y="624240"/>
            <a:ext cx="8911440" cy="1280520"/>
          </a:xfrm>
          <a:prstGeom prst="rect">
            <a:avLst/>
          </a:prstGeom>
        </p:spPr>
        <p:txBody>
          <a:bodyPr>
            <a:noAutofit/>
          </a:bodyPr>
          <a:lstStyle/>
          <a:p>
            <a:pPr>
              <a:lnSpc>
                <a:spcPct val="100000"/>
              </a:lnSpc>
            </a:pPr>
            <a:r>
              <a:rPr lang="en-US" sz="3600" b="0" strike="noStrike" spc="-1">
                <a:solidFill>
                  <a:srgbClr val="262626"/>
                </a:solidFill>
                <a:latin typeface="Century Gothic"/>
              </a:rPr>
              <a:t>Click to edit Master title style</a:t>
            </a:r>
            <a:endParaRPr lang="en-US" sz="3600" b="0" strike="noStrike" spc="-1">
              <a:solidFill>
                <a:srgbClr val="000000"/>
              </a:solidFill>
              <a:latin typeface="Century Gothic"/>
            </a:endParaRPr>
          </a:p>
        </p:txBody>
      </p:sp>
      <p:sp>
        <p:nvSpPr>
          <p:cNvPr id="97" name="PlaceHolder 2"/>
          <p:cNvSpPr>
            <a:spLocks noGrp="1"/>
          </p:cNvSpPr>
          <p:nvPr>
            <p:ph type="body"/>
          </p:nvPr>
        </p:nvSpPr>
        <p:spPr>
          <a:xfrm>
            <a:off x="2589120" y="2133720"/>
            <a:ext cx="8915040" cy="3777120"/>
          </a:xfrm>
          <a:prstGeom prst="rect">
            <a:avLst/>
          </a:prstGeom>
        </p:spPr>
        <p:txBody>
          <a:bodyPr>
            <a:noAutofit/>
          </a:bodyPr>
          <a:lstStyle/>
          <a:p>
            <a:pPr marL="343080" indent="-342720">
              <a:lnSpc>
                <a:spcPct val="100000"/>
              </a:lnSpc>
              <a:spcBef>
                <a:spcPts val="1001"/>
              </a:spcBef>
              <a:buClr>
                <a:srgbClr val="A53010"/>
              </a:buClr>
              <a:buFont typeface="Wingdings 3" charset="2"/>
              <a:buChar char=""/>
            </a:pPr>
            <a:r>
              <a:rPr lang="en-US" sz="1800" b="0" strike="noStrike" spc="-1">
                <a:solidFill>
                  <a:srgbClr val="404040"/>
                </a:solidFill>
                <a:latin typeface="Century Gothic"/>
              </a:rPr>
              <a:t>Edit Master text styles</a:t>
            </a:r>
          </a:p>
          <a:p>
            <a:pPr marL="743040" lvl="1" indent="-285480">
              <a:lnSpc>
                <a:spcPct val="100000"/>
              </a:lnSpc>
              <a:spcBef>
                <a:spcPts val="1001"/>
              </a:spcBef>
              <a:buClr>
                <a:srgbClr val="A53010"/>
              </a:buClr>
              <a:buFont typeface="Wingdings 3" charset="2"/>
              <a:buChar char=""/>
            </a:pPr>
            <a:r>
              <a:rPr lang="en-US" sz="1600" b="0" strike="noStrike" spc="-1">
                <a:solidFill>
                  <a:srgbClr val="404040"/>
                </a:solidFill>
                <a:latin typeface="Century Gothic"/>
              </a:rPr>
              <a:t>Second level</a:t>
            </a:r>
          </a:p>
          <a:p>
            <a:pPr marL="1143000" lvl="2" indent="-228240">
              <a:lnSpc>
                <a:spcPct val="100000"/>
              </a:lnSpc>
              <a:spcBef>
                <a:spcPts val="1001"/>
              </a:spcBef>
              <a:buClr>
                <a:srgbClr val="A53010"/>
              </a:buClr>
              <a:buFont typeface="Wingdings 3" charset="2"/>
              <a:buChar char=""/>
            </a:pPr>
            <a:r>
              <a:rPr lang="en-US" sz="1400" b="0" strike="noStrike" spc="-1">
                <a:solidFill>
                  <a:srgbClr val="404040"/>
                </a:solidFill>
                <a:latin typeface="Century Gothic"/>
              </a:rPr>
              <a:t>Third level</a:t>
            </a:r>
          </a:p>
          <a:p>
            <a:pPr marL="1600200" lvl="3" indent="-228240">
              <a:lnSpc>
                <a:spcPct val="100000"/>
              </a:lnSpc>
              <a:spcBef>
                <a:spcPts val="1001"/>
              </a:spcBef>
              <a:buClr>
                <a:srgbClr val="A53010"/>
              </a:buClr>
              <a:buFont typeface="Wingdings 3" charset="2"/>
              <a:buChar char=""/>
            </a:pPr>
            <a:r>
              <a:rPr lang="en-US" sz="1200" b="0" strike="noStrike" spc="-1">
                <a:solidFill>
                  <a:srgbClr val="404040"/>
                </a:solidFill>
                <a:latin typeface="Century Gothic"/>
              </a:rPr>
              <a:t>Fourth level</a:t>
            </a:r>
          </a:p>
          <a:p>
            <a:pPr marL="2057400" lvl="4" indent="-228240">
              <a:lnSpc>
                <a:spcPct val="100000"/>
              </a:lnSpc>
              <a:spcBef>
                <a:spcPts val="1001"/>
              </a:spcBef>
              <a:buClr>
                <a:srgbClr val="A53010"/>
              </a:buClr>
              <a:buFont typeface="Wingdings 3" charset="2"/>
              <a:buChar char=""/>
            </a:pPr>
            <a:r>
              <a:rPr lang="en-US" sz="1200" b="0" strike="noStrike" spc="-1">
                <a:solidFill>
                  <a:srgbClr val="404040"/>
                </a:solidFill>
                <a:latin typeface="Century Gothic"/>
              </a:rPr>
              <a:t>Fifth level</a:t>
            </a:r>
          </a:p>
        </p:txBody>
      </p:sp>
      <p:sp>
        <p:nvSpPr>
          <p:cNvPr id="98" name="PlaceHolder 3"/>
          <p:cNvSpPr>
            <a:spLocks noGrp="1"/>
          </p:cNvSpPr>
          <p:nvPr>
            <p:ph type="dt"/>
          </p:nvPr>
        </p:nvSpPr>
        <p:spPr>
          <a:xfrm>
            <a:off x="10361520" y="6130440"/>
            <a:ext cx="1145880" cy="370080"/>
          </a:xfrm>
          <a:prstGeom prst="rect">
            <a:avLst/>
          </a:prstGeom>
        </p:spPr>
        <p:txBody>
          <a:bodyPr anchor="ctr">
            <a:noAutofit/>
          </a:bodyPr>
          <a:lstStyle/>
          <a:p>
            <a:pPr algn="r">
              <a:lnSpc>
                <a:spcPct val="100000"/>
              </a:lnSpc>
            </a:pPr>
            <a:fld id="{7D2F8B0B-09CB-43EE-BB40-D8D76865D830}" type="datetime">
              <a:rPr lang="en-US" sz="900" b="0" strike="noStrike" spc="-1">
                <a:solidFill>
                  <a:srgbClr val="8B8B8B"/>
                </a:solidFill>
                <a:latin typeface="Century Gothic"/>
              </a:rPr>
              <a:pPr algn="r">
                <a:lnSpc>
                  <a:spcPct val="100000"/>
                </a:lnSpc>
              </a:pPr>
              <a:t>7/15/2021</a:t>
            </a:fld>
            <a:endParaRPr lang="en-US" sz="900" b="0" strike="noStrike" spc="-1">
              <a:latin typeface="Times New Roman"/>
            </a:endParaRPr>
          </a:p>
        </p:txBody>
      </p:sp>
      <p:sp>
        <p:nvSpPr>
          <p:cNvPr id="99" name="PlaceHolder 4"/>
          <p:cNvSpPr>
            <a:spLocks noGrp="1"/>
          </p:cNvSpPr>
          <p:nvPr>
            <p:ph type="ftr"/>
          </p:nvPr>
        </p:nvSpPr>
        <p:spPr>
          <a:xfrm>
            <a:off x="2589120" y="6135840"/>
            <a:ext cx="7619760" cy="364680"/>
          </a:xfrm>
          <a:prstGeom prst="rect">
            <a:avLst/>
          </a:prstGeom>
        </p:spPr>
        <p:txBody>
          <a:bodyPr anchor="ctr">
            <a:noAutofit/>
          </a:bodyPr>
          <a:lstStyle/>
          <a:p>
            <a:endParaRPr lang="en-US" sz="2400" b="0" strike="noStrike" spc="-1">
              <a:latin typeface="Times New Roman"/>
            </a:endParaRPr>
          </a:p>
        </p:txBody>
      </p:sp>
      <p:sp>
        <p:nvSpPr>
          <p:cNvPr id="100" name="Freeform 11"/>
          <p:cNvSpPr/>
          <p:nvPr/>
        </p:nvSpPr>
        <p:spPr>
          <a:xfrm flipV="1">
            <a:off x="-3960" y="713880"/>
            <a:ext cx="1588320" cy="506880"/>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0">
            <a:noFill/>
          </a:ln>
        </p:spPr>
        <p:style>
          <a:lnRef idx="0">
            <a:scrgbClr r="0" g="0" b="0"/>
          </a:lnRef>
          <a:fillRef idx="0">
            <a:scrgbClr r="0" g="0" b="0"/>
          </a:fillRef>
          <a:effectRef idx="0">
            <a:scrgbClr r="0" g="0" b="0"/>
          </a:effectRef>
          <a:fontRef idx="minor"/>
        </p:style>
      </p:sp>
      <p:sp>
        <p:nvSpPr>
          <p:cNvPr id="101" name="PlaceHolder 5"/>
          <p:cNvSpPr>
            <a:spLocks noGrp="1"/>
          </p:cNvSpPr>
          <p:nvPr>
            <p:ph type="sldNum"/>
          </p:nvPr>
        </p:nvSpPr>
        <p:spPr>
          <a:xfrm>
            <a:off x="531720" y="787680"/>
            <a:ext cx="779400" cy="364680"/>
          </a:xfrm>
          <a:prstGeom prst="rect">
            <a:avLst/>
          </a:prstGeom>
        </p:spPr>
        <p:txBody>
          <a:bodyPr anchor="ctr">
            <a:noAutofit/>
          </a:bodyPr>
          <a:lstStyle/>
          <a:p>
            <a:pPr algn="r">
              <a:lnSpc>
                <a:spcPct val="100000"/>
              </a:lnSpc>
            </a:pPr>
            <a:fld id="{D32F7C30-2960-42A0-B6B6-20C9441D726E}" type="slidenum">
              <a:rPr lang="en-US" sz="2000" b="0" strike="noStrike" spc="-1">
                <a:solidFill>
                  <a:srgbClr val="FEFFFF"/>
                </a:solidFill>
                <a:latin typeface="Century Gothic"/>
              </a:rPr>
              <a:pPr algn="r">
                <a:lnSpc>
                  <a:spcPct val="100000"/>
                </a:lnSpc>
              </a:pPr>
              <a:t>‹#›</a:t>
            </a:fld>
            <a:endParaRPr lang="en-US" sz="20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Title 1"/>
          <p:cNvSpPr txBox="1"/>
          <p:nvPr/>
        </p:nvSpPr>
        <p:spPr>
          <a:xfrm>
            <a:off x="1510920" y="2259000"/>
            <a:ext cx="9143640" cy="2387160"/>
          </a:xfrm>
          <a:prstGeom prst="rect">
            <a:avLst/>
          </a:prstGeom>
          <a:noFill/>
          <a:ln w="0">
            <a:noFill/>
          </a:ln>
        </p:spPr>
        <p:txBody>
          <a:bodyPr anchor="b">
            <a:normAutofit fontScale="94500" lnSpcReduction="10000"/>
          </a:bodyPr>
          <a:lstStyle/>
          <a:p>
            <a:pPr rtl="1">
              <a:lnSpc>
                <a:spcPct val="100000"/>
              </a:lnSpc>
            </a:pPr>
            <a:r>
              <a:rPr lang="ar-SA" sz="5400" b="0" strike="noStrike" spc="-1">
                <a:solidFill>
                  <a:srgbClr val="262626"/>
                </a:solidFill>
                <a:latin typeface="Century Gothic"/>
              </a:rPr>
              <a:t>الدوافع</a:t>
            </a:r>
            <a:r>
              <a:t/>
            </a:r>
            <a:br/>
            <a:r>
              <a:rPr lang="en-US" sz="5400" b="0" strike="noStrike" spc="-1">
                <a:solidFill>
                  <a:srgbClr val="262626"/>
                </a:solidFill>
                <a:latin typeface="Century Gothic"/>
              </a:rPr>
              <a:t>motives</a:t>
            </a:r>
            <a:r>
              <a:t/>
            </a:r>
            <a:br/>
            <a:endParaRPr lang="en-US" sz="5400" b="0" strike="noStrike" spc="-1">
              <a:solidFill>
                <a:srgbClr val="000000"/>
              </a:solidFill>
              <a:latin typeface="Century Gothic"/>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Content Placeholder 2"/>
          <p:cNvSpPr txBox="1"/>
          <p:nvPr/>
        </p:nvSpPr>
        <p:spPr>
          <a:xfrm>
            <a:off x="2589120" y="1410840"/>
            <a:ext cx="8915040" cy="4500000"/>
          </a:xfrm>
          <a:prstGeom prst="rect">
            <a:avLst/>
          </a:prstGeom>
          <a:noFill/>
          <a:ln w="0">
            <a:noFill/>
          </a:ln>
        </p:spPr>
        <p:txBody>
          <a:bodyPr>
            <a:noAutofit/>
          </a:bodyPr>
          <a:lstStyle/>
          <a:p>
            <a:pPr marL="343080" indent="-342720" algn="r" rtl="1">
              <a:lnSpc>
                <a:spcPct val="100000"/>
              </a:lnSpc>
              <a:spcBef>
                <a:spcPts val="1001"/>
              </a:spcBef>
              <a:buClr>
                <a:srgbClr val="A53010"/>
              </a:buClr>
              <a:buFont typeface="Wingdings 3" charset="2"/>
              <a:buAutoNum type="arabicPeriod"/>
            </a:pPr>
            <a:r>
              <a:rPr lang="en-US" sz="2400" b="1" strike="noStrike" spc="-1">
                <a:solidFill>
                  <a:srgbClr val="0070C0"/>
                </a:solidFill>
                <a:latin typeface="Simplified Arabic"/>
              </a:rPr>
              <a:t>( دافع الانتماء) affiliation </a:t>
            </a:r>
            <a:endParaRPr lang="en-US" sz="2400" b="0" strike="noStrike" spc="-1">
              <a:solidFill>
                <a:srgbClr val="404040"/>
              </a:solidFill>
              <a:latin typeface="Century Gothic"/>
            </a:endParaRPr>
          </a:p>
          <a:p>
            <a:pPr algn="just" rtl="1">
              <a:lnSpc>
                <a:spcPct val="100000"/>
              </a:lnSpc>
              <a:spcBef>
                <a:spcPts val="1001"/>
              </a:spcBef>
              <a:tabLst>
                <a:tab pos="0" algn="l"/>
              </a:tabLst>
            </a:pPr>
            <a:r>
              <a:rPr lang="ar-SA" sz="2400" b="0" strike="noStrike" spc="-1">
                <a:solidFill>
                  <a:srgbClr val="404040"/>
                </a:solidFill>
                <a:latin typeface="Simplified Arabic"/>
                <a:cs typeface="Simplified Arabic"/>
              </a:rPr>
              <a:t>كل إنسان ينمو مع دوافع قويه </a:t>
            </a:r>
            <a:r>
              <a:rPr lang="ar-SA" sz="2400" b="0" u="sng" strike="noStrike" spc="-1">
                <a:solidFill>
                  <a:srgbClr val="404040"/>
                </a:solidFill>
                <a:uFillTx/>
                <a:latin typeface="Simplified Arabic"/>
                <a:cs typeface="Simplified Arabic"/>
              </a:rPr>
              <a:t>للارتباط والتقرب</a:t>
            </a:r>
            <a:r>
              <a:rPr lang="en-US" sz="2400" b="0" strike="noStrike" spc="-1">
                <a:solidFill>
                  <a:srgbClr val="404040"/>
                </a:solidFill>
                <a:latin typeface="Simplified Arabic"/>
              </a:rPr>
              <a:t> attachment مثل </a:t>
            </a:r>
            <a:r>
              <a:rPr lang="ar-SA" sz="2400" b="0" u="sng" strike="noStrike" spc="-1">
                <a:solidFill>
                  <a:srgbClr val="404040"/>
                </a:solidFill>
                <a:uFillTx/>
                <a:latin typeface="Simplified Arabic"/>
                <a:cs typeface="Simplified Arabic"/>
              </a:rPr>
              <a:t>الشعور بالانتماء</a:t>
            </a:r>
            <a:r>
              <a:rPr lang="en-US" sz="2400" b="0" strike="noStrike" spc="-1">
                <a:solidFill>
                  <a:srgbClr val="404040"/>
                </a:solidFill>
                <a:latin typeface="Simplified Arabic"/>
              </a:rPr>
              <a:t> الى الوالدين والاشخاص المحيطين. هذا الدافع يختلف بحسب طبيعه الافراد، فالبعض يود ان يكون قريب جداً من والديه، ولديه نزعة اجتماعيه قويه (اجتماعي)joiners. </a:t>
            </a:r>
            <a:r>
              <a:rPr lang="ar-SA" sz="2400" b="0" strike="noStrike" spc="-1">
                <a:solidFill>
                  <a:srgbClr val="404040"/>
                </a:solidFill>
                <a:latin typeface="Simplified Arabic"/>
                <a:cs typeface="Simplified Arabic"/>
              </a:rPr>
              <a:t>يود مثل هؤلاء الافراد ان يكونو دائماً </a:t>
            </a:r>
            <a:r>
              <a:rPr lang="ar-SA" sz="2400" b="0" u="sng" strike="noStrike" spc="-1">
                <a:solidFill>
                  <a:srgbClr val="404040"/>
                </a:solidFill>
                <a:uFillTx/>
                <a:latin typeface="Simplified Arabic"/>
                <a:cs typeface="Simplified Arabic"/>
              </a:rPr>
              <a:t>ضمن مجموعه</a:t>
            </a:r>
            <a:r>
              <a:rPr lang="ar-IQ" sz="2400" b="0" strike="noStrike" spc="-1">
                <a:solidFill>
                  <a:srgbClr val="404040"/>
                </a:solidFill>
                <a:latin typeface="Simplified Arabic"/>
                <a:cs typeface="Simplified Arabic"/>
              </a:rPr>
              <a:t>، و</a:t>
            </a:r>
            <a:r>
              <a:rPr lang="ar-SA" sz="2400" b="0" strike="noStrike" spc="-1">
                <a:solidFill>
                  <a:srgbClr val="404040"/>
                </a:solidFill>
                <a:latin typeface="Simplified Arabic"/>
                <a:cs typeface="Simplified Arabic"/>
              </a:rPr>
              <a:t>يحبذون العمل في مواقف يحصلون من خلالها على </a:t>
            </a:r>
            <a:r>
              <a:rPr lang="ar-SA" sz="2400" b="0" u="sng" strike="noStrike" spc="-1">
                <a:solidFill>
                  <a:srgbClr val="404040"/>
                </a:solidFill>
                <a:uFillTx/>
                <a:latin typeface="Simplified Arabic"/>
                <a:cs typeface="Simplified Arabic"/>
              </a:rPr>
              <a:t>مساعدة الاخرين</a:t>
            </a:r>
            <a:r>
              <a:rPr lang="en-US" sz="2400" b="0" strike="noStrike" spc="-1">
                <a:solidFill>
                  <a:srgbClr val="404040"/>
                </a:solidFill>
                <a:latin typeface="Simplified Arabic"/>
              </a:rPr>
              <a:t>. وعلى النقيض</a:t>
            </a:r>
            <a:r>
              <a:rPr lang="ar-IQ" sz="2400" b="0" strike="noStrike" spc="-1">
                <a:solidFill>
                  <a:srgbClr val="404040"/>
                </a:solidFill>
                <a:latin typeface="Simplified Arabic"/>
                <a:cs typeface="Simplified Arabic"/>
              </a:rPr>
              <a:t>،</a:t>
            </a:r>
            <a:r>
              <a:rPr lang="en-US" sz="2400" b="0" strike="noStrike" spc="-1">
                <a:solidFill>
                  <a:srgbClr val="404040"/>
                </a:solidFill>
                <a:latin typeface="Simplified Arabic"/>
              </a:rPr>
              <a:t> هناك افراد لديهم دوافع انتماء اضعف، حيث يفضل </a:t>
            </a:r>
            <a:r>
              <a:rPr lang="ar-SA" sz="2400" b="0" strike="noStrike" spc="-1">
                <a:solidFill>
                  <a:srgbClr val="404040"/>
                </a:solidFill>
                <a:latin typeface="Simplified Arabic"/>
                <a:cs typeface="Simplified Arabic"/>
              </a:rPr>
              <a:t>هؤلاء قضاء معظم اوقاتهم لوحدهم أو مع شخص واحد</a:t>
            </a:r>
            <a:r>
              <a:rPr lang="en-US" sz="2400" b="0" strike="noStrike" spc="-1">
                <a:solidFill>
                  <a:srgbClr val="404040"/>
                </a:solidFill>
                <a:latin typeface="Simplified Arabic"/>
              </a:rPr>
              <a:t>. ويفضلون الاعمال التي فيها الاحتكاك مع الأخرين قليل جدا. </a:t>
            </a:r>
            <a:endParaRPr lang="en-US" sz="2400" b="0" strike="noStrike" spc="-1">
              <a:solidFill>
                <a:srgbClr val="404040"/>
              </a:solidFill>
              <a:latin typeface="Century Gothic"/>
            </a:endParaRPr>
          </a:p>
          <a:p>
            <a:pPr algn="just" rtl="1">
              <a:lnSpc>
                <a:spcPct val="100000"/>
              </a:lnSpc>
              <a:spcBef>
                <a:spcPts val="1001"/>
              </a:spcBef>
              <a:tabLst>
                <a:tab pos="0" algn="l"/>
              </a:tabLst>
            </a:pPr>
            <a:r>
              <a:rPr lang="ar-SA" sz="2400" b="0" strike="noStrike" spc="-1">
                <a:solidFill>
                  <a:srgbClr val="404040"/>
                </a:solidFill>
                <a:latin typeface="Simplified Arabic"/>
                <a:cs typeface="Simplified Arabic"/>
              </a:rPr>
              <a:t>بشكل عام أشارت الدراسات في هذا المجال ان الأحساس أو الرغبة بألأنتماء أو التقرب من الأخرين </a:t>
            </a:r>
            <a:r>
              <a:rPr lang="ar-SA" sz="2400" b="0" u="sng" strike="noStrike" spc="-1">
                <a:solidFill>
                  <a:srgbClr val="404040"/>
                </a:solidFill>
                <a:uFillTx/>
                <a:latin typeface="Simplified Arabic"/>
                <a:cs typeface="Simplified Arabic"/>
              </a:rPr>
              <a:t>تزداد</a:t>
            </a:r>
            <a:r>
              <a:rPr lang="en-US" sz="2400" b="0" strike="noStrike" spc="-1">
                <a:solidFill>
                  <a:srgbClr val="404040"/>
                </a:solidFill>
                <a:latin typeface="Simplified Arabic"/>
              </a:rPr>
              <a:t> في المواقف التي </a:t>
            </a:r>
            <a:r>
              <a:rPr lang="ar-SA" sz="2400" b="0" u="sng" strike="noStrike" spc="-1">
                <a:solidFill>
                  <a:srgbClr val="404040"/>
                </a:solidFill>
                <a:uFillTx/>
                <a:latin typeface="Simplified Arabic"/>
                <a:cs typeface="Simplified Arabic"/>
              </a:rPr>
              <a:t>تست</a:t>
            </a:r>
            <a:r>
              <a:rPr lang="ar-IQ" sz="2400" b="0" u="sng" strike="noStrike" spc="-1">
                <a:solidFill>
                  <a:srgbClr val="404040"/>
                </a:solidFill>
                <a:uFillTx/>
                <a:latin typeface="Simplified Arabic"/>
                <a:cs typeface="Simplified Arabic"/>
              </a:rPr>
              <a:t>ث</a:t>
            </a:r>
            <a:r>
              <a:rPr lang="ar-SA" sz="2400" b="0" u="sng" strike="noStrike" spc="-1">
                <a:solidFill>
                  <a:srgbClr val="404040"/>
                </a:solidFill>
                <a:uFillTx/>
                <a:latin typeface="Simplified Arabic"/>
                <a:cs typeface="Simplified Arabic"/>
              </a:rPr>
              <a:t>ير القلق</a:t>
            </a:r>
            <a:r>
              <a:rPr lang="en-US" sz="2400" b="0" strike="noStrike" spc="-1">
                <a:solidFill>
                  <a:srgbClr val="404040"/>
                </a:solidFill>
                <a:latin typeface="Simplified Arabic"/>
              </a:rPr>
              <a:t>. كذلك نلاحظ ان الرغبة في الحديث حتى مع الغرباء تزداد في مواقف </a:t>
            </a:r>
            <a:r>
              <a:rPr lang="ar-SA" sz="2400" b="0" u="sng" strike="noStrike" spc="-1">
                <a:solidFill>
                  <a:srgbClr val="404040"/>
                </a:solidFill>
                <a:uFillTx/>
                <a:latin typeface="Simplified Arabic"/>
                <a:cs typeface="Simplified Arabic"/>
              </a:rPr>
              <a:t>القلق</a:t>
            </a:r>
            <a:r>
              <a:rPr lang="en-US" sz="2400" b="0" strike="noStrike" spc="-1">
                <a:solidFill>
                  <a:srgbClr val="404040"/>
                </a:solidFill>
                <a:latin typeface="Simplified Arabic"/>
              </a:rPr>
              <a:t> أو عند </a:t>
            </a:r>
            <a:r>
              <a:rPr lang="ar-SA" sz="2400" b="0" u="sng" strike="noStrike" spc="-1">
                <a:solidFill>
                  <a:srgbClr val="404040"/>
                </a:solidFill>
                <a:uFillTx/>
                <a:latin typeface="Simplified Arabic"/>
                <a:cs typeface="Simplified Arabic"/>
              </a:rPr>
              <a:t>الأنتظار</a:t>
            </a:r>
            <a:r>
              <a:rPr lang="en-US" sz="2400" b="0" strike="noStrike" spc="-1">
                <a:solidFill>
                  <a:srgbClr val="404040"/>
                </a:solidFill>
                <a:latin typeface="Simplified Arabic"/>
              </a:rPr>
              <a:t>. </a:t>
            </a:r>
            <a:endParaRPr lang="en-US" sz="2400" b="0" strike="noStrike" spc="-1">
              <a:solidFill>
                <a:srgbClr val="404040"/>
              </a:solidFill>
              <a:latin typeface="Century Gothic"/>
            </a:endParaRPr>
          </a:p>
          <a:p>
            <a:pPr algn="r" rtl="1">
              <a:lnSpc>
                <a:spcPct val="100000"/>
              </a:lnSpc>
              <a:spcBef>
                <a:spcPts val="1001"/>
              </a:spcBef>
              <a:tabLst>
                <a:tab pos="0" algn="l"/>
              </a:tabLst>
            </a:pPr>
            <a:endParaRPr lang="en-US" sz="2400" b="0" strike="noStrike" spc="-1">
              <a:solidFill>
                <a:srgbClr val="404040"/>
              </a:solidFill>
              <a:latin typeface="Century Gothic"/>
            </a:endParaRPr>
          </a:p>
        </p:txBody>
      </p:sp>
      <p:sp>
        <p:nvSpPr>
          <p:cNvPr id="140" name="Rounded Rectangle 1"/>
          <p:cNvSpPr/>
          <p:nvPr/>
        </p:nvSpPr>
        <p:spPr>
          <a:xfrm>
            <a:off x="3853440" y="104400"/>
            <a:ext cx="6178320" cy="1162080"/>
          </a:xfrm>
          <a:prstGeom prst="roundRect">
            <a:avLst>
              <a:gd name="adj" fmla="val 16667"/>
            </a:avLst>
          </a:prstGeom>
          <a:solidFill>
            <a:srgbClr val="FFFFFF"/>
          </a:solidFill>
          <a:ln cap="rnd">
            <a:solidFill>
              <a:srgbClr val="6AAC91"/>
            </a:solidFill>
            <a:round/>
          </a:ln>
        </p:spPr>
        <p:style>
          <a:lnRef idx="2">
            <a:schemeClr val="accent6"/>
          </a:lnRef>
          <a:fillRef idx="1">
            <a:schemeClr val="lt1"/>
          </a:fillRef>
          <a:effectRef idx="0">
            <a:schemeClr val="accent6"/>
          </a:effectRef>
          <a:fontRef idx="minor"/>
        </p:style>
        <p:txBody>
          <a:bodyPr lIns="90000" tIns="45000" rIns="90000" bIns="45000" anchor="ctr">
            <a:noAutofit/>
          </a:bodyPr>
          <a:lstStyle/>
          <a:p>
            <a:pPr algn="ctr">
              <a:lnSpc>
                <a:spcPct val="100000"/>
              </a:lnSpc>
            </a:pPr>
            <a:endParaRPr lang="en-US" sz="1800" b="0" strike="noStrike" spc="-1">
              <a:latin typeface="Arial"/>
            </a:endParaRPr>
          </a:p>
          <a:p>
            <a:pPr algn="ctr">
              <a:lnSpc>
                <a:spcPct val="100000"/>
              </a:lnSpc>
            </a:pPr>
            <a:r>
              <a:rPr lang="ar-IQ" sz="2400" b="1" strike="noStrike" spc="-1">
                <a:solidFill>
                  <a:srgbClr val="000000"/>
                </a:solidFill>
                <a:latin typeface="Century Gothic"/>
              </a:rPr>
              <a:t>الدوافــــــــــع الإجتماعية</a:t>
            </a:r>
            <a:endParaRPr lang="en-US" sz="2400" b="0" strike="noStrike" spc="-1">
              <a:latin typeface="Arial"/>
            </a:endParaRPr>
          </a:p>
          <a:p>
            <a:pPr algn="ctr">
              <a:lnSpc>
                <a:spcPct val="100000"/>
              </a:lnSpc>
            </a:pPr>
            <a:r>
              <a:rPr lang="en-US" sz="2400" b="1" strike="noStrike" spc="-1">
                <a:solidFill>
                  <a:srgbClr val="000000"/>
                </a:solidFill>
                <a:latin typeface="Century Gothic"/>
              </a:rPr>
              <a:t>social motives</a:t>
            </a:r>
            <a:r>
              <a:t/>
            </a:r>
            <a:br/>
            <a:endParaRPr lang="en-US" sz="24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Content Placeholder 2"/>
          <p:cNvSpPr txBox="1"/>
          <p:nvPr/>
        </p:nvSpPr>
        <p:spPr>
          <a:xfrm>
            <a:off x="2589120" y="2133720"/>
            <a:ext cx="8915040" cy="3777120"/>
          </a:xfrm>
          <a:prstGeom prst="rect">
            <a:avLst/>
          </a:prstGeom>
          <a:noFill/>
          <a:ln w="0">
            <a:noFill/>
          </a:ln>
        </p:spPr>
        <p:txBody>
          <a:bodyPr>
            <a:noAutofit/>
          </a:bodyPr>
          <a:lstStyle/>
          <a:p>
            <a:pPr algn="just" rtl="1">
              <a:lnSpc>
                <a:spcPct val="100000"/>
              </a:lnSpc>
              <a:spcBef>
                <a:spcPts val="1001"/>
              </a:spcBef>
              <a:tabLst>
                <a:tab pos="0" algn="l"/>
              </a:tabLst>
            </a:pPr>
            <a:r>
              <a:rPr lang="en-US" sz="2400" b="0" strike="noStrike" spc="-1" dirty="0">
                <a:solidFill>
                  <a:srgbClr val="404040"/>
                </a:solidFill>
                <a:latin typeface="Simplified Arabic"/>
              </a:rPr>
              <a:t>2.  </a:t>
            </a:r>
            <a:r>
              <a:rPr lang="en-US" sz="2400" b="1" strike="noStrike" spc="-1" dirty="0" smtClean="0">
                <a:solidFill>
                  <a:srgbClr val="0070C0"/>
                </a:solidFill>
                <a:latin typeface="Simplified Arabic"/>
              </a:rPr>
              <a:t>(</a:t>
            </a:r>
            <a:r>
              <a:rPr lang="ar-IQ" sz="2400" b="1" strike="noStrike" spc="-1" dirty="0" smtClean="0">
                <a:solidFill>
                  <a:srgbClr val="0070C0"/>
                </a:solidFill>
                <a:latin typeface="Simplified Arabic"/>
              </a:rPr>
              <a:t> </a:t>
            </a:r>
            <a:r>
              <a:rPr lang="en-US" sz="2400" b="1" strike="noStrike" spc="-1" dirty="0" err="1" smtClean="0">
                <a:solidFill>
                  <a:srgbClr val="0070C0"/>
                </a:solidFill>
                <a:latin typeface="Simplified Arabic"/>
              </a:rPr>
              <a:t>دافع</a:t>
            </a:r>
            <a:r>
              <a:rPr lang="en-US" sz="2400" b="1" strike="noStrike" spc="-1" dirty="0" smtClean="0">
                <a:solidFill>
                  <a:srgbClr val="0070C0"/>
                </a:solidFill>
                <a:latin typeface="Simplified Arabic"/>
              </a:rPr>
              <a:t> </a:t>
            </a:r>
            <a:r>
              <a:rPr lang="en-US" sz="2400" b="1" strike="noStrike" spc="-1" dirty="0" err="1">
                <a:solidFill>
                  <a:srgbClr val="0070C0"/>
                </a:solidFill>
                <a:latin typeface="Simplified Arabic"/>
              </a:rPr>
              <a:t>الأعتم</a:t>
            </a:r>
            <a:r>
              <a:rPr lang="en-US" sz="2400" b="1" strike="noStrike" spc="-1" dirty="0">
                <a:solidFill>
                  <a:srgbClr val="0070C0"/>
                </a:solidFill>
                <a:latin typeface="Simplified Arabic"/>
              </a:rPr>
              <a:t>ـــ</a:t>
            </a:r>
            <a:r>
              <a:rPr lang="en-US" sz="2400" b="1" strike="noStrike" spc="-1" dirty="0" err="1">
                <a:solidFill>
                  <a:srgbClr val="0070C0"/>
                </a:solidFill>
                <a:latin typeface="Simplified Arabic"/>
              </a:rPr>
              <a:t>اد</a:t>
            </a:r>
            <a:r>
              <a:rPr lang="en-US" sz="2400" b="1" strike="noStrike" spc="-1" dirty="0">
                <a:solidFill>
                  <a:srgbClr val="0070C0"/>
                </a:solidFill>
                <a:latin typeface="Simplified Arabic"/>
              </a:rPr>
              <a:t>) Dependency   </a:t>
            </a:r>
            <a:endParaRPr lang="en-US" sz="2400" b="0" strike="noStrike" spc="-1" dirty="0">
              <a:solidFill>
                <a:srgbClr val="404040"/>
              </a:solidFill>
              <a:latin typeface="Century Gothic"/>
            </a:endParaRPr>
          </a:p>
          <a:p>
            <a:pPr algn="just" rtl="1">
              <a:lnSpc>
                <a:spcPct val="100000"/>
              </a:lnSpc>
              <a:spcBef>
                <a:spcPts val="1001"/>
              </a:spcBef>
              <a:tabLst>
                <a:tab pos="0" algn="l"/>
              </a:tabLst>
            </a:pPr>
            <a:r>
              <a:rPr lang="ar-SA" sz="2400" b="0" strike="noStrike" spc="-1" dirty="0">
                <a:solidFill>
                  <a:srgbClr val="404040"/>
                </a:solidFill>
                <a:latin typeface="Simplified Arabic"/>
                <a:cs typeface="Simplified Arabic"/>
              </a:rPr>
              <a:t>في فترة الطفوله، يكون الانسان معتمداً على والديه بشكل كامل.</a:t>
            </a:r>
            <a:r>
              <a:rPr lang="en-US" sz="2400" b="0" strike="noStrike" spc="-1" dirty="0">
                <a:solidFill>
                  <a:srgbClr val="404040"/>
                </a:solidFill>
                <a:latin typeface="Simplified Arabic"/>
              </a:rPr>
              <a:t> </a:t>
            </a:r>
            <a:r>
              <a:rPr lang="ar-SA" sz="2400" b="0" strike="noStrike" spc="-1" dirty="0">
                <a:solidFill>
                  <a:srgbClr val="404040"/>
                </a:solidFill>
                <a:latin typeface="Simplified Arabic"/>
                <a:cs typeface="Simplified Arabic"/>
              </a:rPr>
              <a:t>ذلك انهم مصدر للغذاء والدفئ والحمايه .. الخ، </a:t>
            </a:r>
            <a:r>
              <a:rPr lang="ar-SA" sz="2400" b="0" u="sng" strike="noStrike" spc="-1" dirty="0">
                <a:solidFill>
                  <a:srgbClr val="404040"/>
                </a:solidFill>
                <a:uFillTx/>
                <a:latin typeface="Simplified Arabic"/>
                <a:cs typeface="Simplified Arabic"/>
              </a:rPr>
              <a:t>لكن هذه النزعه</a:t>
            </a:r>
            <a:r>
              <a:rPr lang="en-US" sz="2400" b="0" strike="noStrike" spc="-1" dirty="0">
                <a:solidFill>
                  <a:srgbClr val="404040"/>
                </a:solidFill>
                <a:latin typeface="Simplified Arabic"/>
              </a:rPr>
              <a:t> </a:t>
            </a:r>
            <a:r>
              <a:rPr lang="en-US" sz="2400" b="0" strike="noStrike" spc="-1" dirty="0" err="1">
                <a:solidFill>
                  <a:srgbClr val="404040"/>
                </a:solidFill>
                <a:latin typeface="Simplified Arabic"/>
              </a:rPr>
              <a:t>في</a:t>
            </a:r>
            <a:r>
              <a:rPr lang="en-US" sz="2400" b="0" strike="noStrike" spc="-1" dirty="0">
                <a:solidFill>
                  <a:srgbClr val="404040"/>
                </a:solidFill>
                <a:latin typeface="Simplified Arabic"/>
              </a:rPr>
              <a:t> </a:t>
            </a:r>
            <a:r>
              <a:rPr lang="en-US" sz="2400" b="0" strike="noStrike" spc="-1" dirty="0" err="1">
                <a:solidFill>
                  <a:srgbClr val="404040"/>
                </a:solidFill>
                <a:latin typeface="Simplified Arabic"/>
              </a:rPr>
              <a:t>الاعتماد</a:t>
            </a:r>
            <a:r>
              <a:rPr lang="en-US" sz="2400" b="0" strike="noStrike" spc="-1" dirty="0">
                <a:solidFill>
                  <a:srgbClr val="404040"/>
                </a:solidFill>
                <a:latin typeface="Simplified Arabic"/>
              </a:rPr>
              <a:t> rely </a:t>
            </a:r>
            <a:r>
              <a:rPr lang="ar-IQ" sz="2400" b="0" strike="noStrike" spc="-1" dirty="0" smtClean="0">
                <a:solidFill>
                  <a:srgbClr val="404040"/>
                </a:solidFill>
                <a:latin typeface="Simplified Arabic"/>
              </a:rPr>
              <a:t> </a:t>
            </a:r>
            <a:r>
              <a:rPr lang="en-US" sz="2400" b="0" strike="noStrike" spc="-1" dirty="0" err="1" smtClean="0">
                <a:solidFill>
                  <a:srgbClr val="404040"/>
                </a:solidFill>
                <a:latin typeface="Simplified Arabic"/>
              </a:rPr>
              <a:t>على</a:t>
            </a:r>
            <a:r>
              <a:rPr lang="en-US" sz="2400" b="0" strike="noStrike" spc="-1" dirty="0" smtClean="0">
                <a:solidFill>
                  <a:srgbClr val="404040"/>
                </a:solidFill>
                <a:latin typeface="Simplified Arabic"/>
              </a:rPr>
              <a:t> </a:t>
            </a:r>
            <a:r>
              <a:rPr lang="en-US" sz="2400" b="0" strike="noStrike" spc="-1" dirty="0" err="1">
                <a:solidFill>
                  <a:srgbClr val="404040"/>
                </a:solidFill>
                <a:latin typeface="Simplified Arabic"/>
              </a:rPr>
              <a:t>الاخرين</a:t>
            </a:r>
            <a:r>
              <a:rPr lang="en-US" sz="2400" b="0" strike="noStrike" spc="-1" dirty="0">
                <a:solidFill>
                  <a:srgbClr val="404040"/>
                </a:solidFill>
                <a:latin typeface="Simplified Arabic"/>
              </a:rPr>
              <a:t> </a:t>
            </a:r>
            <a:r>
              <a:rPr lang="ar-SA" sz="2400" b="0" u="sng" strike="noStrike" spc="-1" dirty="0">
                <a:solidFill>
                  <a:srgbClr val="404040"/>
                </a:solidFill>
                <a:uFillTx/>
                <a:latin typeface="Simplified Arabic"/>
                <a:cs typeface="Simplified Arabic"/>
              </a:rPr>
              <a:t>ولأسباب معينه</a:t>
            </a:r>
            <a:r>
              <a:rPr lang="en-US" sz="2400" b="0" strike="noStrike" spc="-1" dirty="0">
                <a:solidFill>
                  <a:srgbClr val="404040"/>
                </a:solidFill>
                <a:latin typeface="Simplified Arabic"/>
              </a:rPr>
              <a:t>- </a:t>
            </a:r>
            <a:r>
              <a:rPr lang="en-US" sz="2400" b="0" strike="noStrike" spc="-1" dirty="0" err="1">
                <a:solidFill>
                  <a:srgbClr val="404040"/>
                </a:solidFill>
                <a:latin typeface="Simplified Arabic"/>
              </a:rPr>
              <a:t>لا</a:t>
            </a:r>
            <a:r>
              <a:rPr lang="en-US" sz="2400" b="0" strike="noStrike" spc="-1" dirty="0">
                <a:solidFill>
                  <a:srgbClr val="404040"/>
                </a:solidFill>
                <a:latin typeface="Simplified Arabic"/>
              </a:rPr>
              <a:t> </a:t>
            </a:r>
            <a:r>
              <a:rPr lang="en-US" sz="2400" b="0" strike="noStrike" spc="-1" dirty="0" err="1">
                <a:solidFill>
                  <a:srgbClr val="404040"/>
                </a:solidFill>
                <a:latin typeface="Simplified Arabic"/>
              </a:rPr>
              <a:t>تغادرنا</a:t>
            </a:r>
            <a:r>
              <a:rPr lang="en-US" sz="2400" b="0" strike="noStrike" spc="-1" dirty="0">
                <a:solidFill>
                  <a:srgbClr val="404040"/>
                </a:solidFill>
                <a:latin typeface="Simplified Arabic"/>
              </a:rPr>
              <a:t>. </a:t>
            </a:r>
            <a:r>
              <a:rPr lang="en-US" sz="2400" b="0" strike="noStrike" spc="-1" dirty="0" err="1">
                <a:solidFill>
                  <a:srgbClr val="404040"/>
                </a:solidFill>
                <a:latin typeface="Simplified Arabic"/>
              </a:rPr>
              <a:t>لذا</a:t>
            </a:r>
            <a:r>
              <a:rPr lang="en-US" sz="2400" b="0" strike="noStrike" spc="-1" dirty="0">
                <a:solidFill>
                  <a:srgbClr val="404040"/>
                </a:solidFill>
                <a:latin typeface="Simplified Arabic"/>
              </a:rPr>
              <a:t> </a:t>
            </a:r>
            <a:r>
              <a:rPr lang="en-US" sz="2400" b="0" strike="noStrike" spc="-1" dirty="0" err="1">
                <a:solidFill>
                  <a:srgbClr val="404040"/>
                </a:solidFill>
                <a:latin typeface="Simplified Arabic"/>
              </a:rPr>
              <a:t>فأننا</a:t>
            </a:r>
            <a:r>
              <a:rPr lang="en-US" sz="2400" b="0" strike="noStrike" spc="-1" dirty="0">
                <a:solidFill>
                  <a:srgbClr val="404040"/>
                </a:solidFill>
                <a:latin typeface="Simplified Arabic"/>
              </a:rPr>
              <a:t> </a:t>
            </a:r>
            <a:r>
              <a:rPr lang="ar-SA" sz="2400" b="0" u="sng" strike="noStrike" spc="-1" dirty="0">
                <a:solidFill>
                  <a:srgbClr val="404040"/>
                </a:solidFill>
                <a:uFillTx/>
                <a:latin typeface="Simplified Arabic"/>
                <a:cs typeface="Simplified Arabic"/>
              </a:rPr>
              <a:t>نستمر في الاعتماد على الاخرين</a:t>
            </a:r>
            <a:r>
              <a:rPr lang="en-US" sz="2400" b="0" strike="noStrike" spc="-1" dirty="0">
                <a:solidFill>
                  <a:srgbClr val="404040"/>
                </a:solidFill>
                <a:latin typeface="Simplified Arabic"/>
              </a:rPr>
              <a:t> </a:t>
            </a:r>
            <a:r>
              <a:rPr lang="ar-SA" sz="2400" b="0" u="sng" strike="noStrike" spc="-1" dirty="0">
                <a:solidFill>
                  <a:srgbClr val="404040"/>
                </a:solidFill>
                <a:uFillTx/>
                <a:latin typeface="Simplified Arabic"/>
                <a:cs typeface="Simplified Arabic"/>
              </a:rPr>
              <a:t>لتنظيم حياتنا</a:t>
            </a:r>
            <a:r>
              <a:rPr lang="en-US" sz="2400" b="0" strike="noStrike" spc="-1" dirty="0">
                <a:solidFill>
                  <a:srgbClr val="404040"/>
                </a:solidFill>
                <a:latin typeface="Simplified Arabic"/>
              </a:rPr>
              <a:t> </a:t>
            </a:r>
            <a:r>
              <a:rPr lang="en-US" sz="2400" b="0" strike="noStrike" spc="-1" dirty="0" err="1">
                <a:solidFill>
                  <a:srgbClr val="404040"/>
                </a:solidFill>
                <a:latin typeface="Simplified Arabic"/>
              </a:rPr>
              <a:t>او</a:t>
            </a:r>
            <a:r>
              <a:rPr lang="en-US" sz="2400" b="0" strike="noStrike" spc="-1" dirty="0">
                <a:solidFill>
                  <a:srgbClr val="404040"/>
                </a:solidFill>
                <a:latin typeface="Simplified Arabic"/>
              </a:rPr>
              <a:t> </a:t>
            </a:r>
            <a:r>
              <a:rPr lang="en-US" sz="2400" b="0" strike="noStrike" spc="-1" dirty="0" err="1">
                <a:solidFill>
                  <a:srgbClr val="404040"/>
                </a:solidFill>
                <a:latin typeface="Simplified Arabic"/>
              </a:rPr>
              <a:t>بعض</a:t>
            </a:r>
            <a:r>
              <a:rPr lang="en-US" sz="2400" b="0" strike="noStrike" spc="-1" dirty="0">
                <a:solidFill>
                  <a:srgbClr val="404040"/>
                </a:solidFill>
                <a:latin typeface="Simplified Arabic"/>
              </a:rPr>
              <a:t> </a:t>
            </a:r>
            <a:r>
              <a:rPr lang="en-US" sz="2400" b="0" strike="noStrike" spc="-1" dirty="0" err="1">
                <a:solidFill>
                  <a:srgbClr val="404040"/>
                </a:solidFill>
                <a:latin typeface="Simplified Arabic"/>
              </a:rPr>
              <a:t>جوانبها</a:t>
            </a:r>
            <a:r>
              <a:rPr lang="en-US" sz="2400" b="0" strike="noStrike" spc="-1" dirty="0">
                <a:solidFill>
                  <a:srgbClr val="404040"/>
                </a:solidFill>
                <a:latin typeface="Simplified Arabic"/>
              </a:rPr>
              <a:t> </a:t>
            </a:r>
            <a:r>
              <a:rPr lang="ar-SA" sz="2400" b="0" u="sng" strike="noStrike" spc="-1" dirty="0">
                <a:solidFill>
                  <a:srgbClr val="404040"/>
                </a:solidFill>
                <a:uFillTx/>
                <a:latin typeface="Simplified Arabic"/>
                <a:cs typeface="Simplified Arabic"/>
              </a:rPr>
              <a:t>وتنظيم اعمالنا</a:t>
            </a:r>
            <a:r>
              <a:rPr lang="ar-SA" sz="2400" b="0" strike="noStrike" spc="-1" dirty="0">
                <a:solidFill>
                  <a:srgbClr val="404040"/>
                </a:solidFill>
                <a:latin typeface="Simplified Arabic"/>
                <a:cs typeface="Simplified Arabic"/>
              </a:rPr>
              <a:t>، </a:t>
            </a:r>
            <a:r>
              <a:rPr lang="ar-SA" sz="2400" b="0" u="sng" strike="noStrike" spc="-1" dirty="0">
                <a:solidFill>
                  <a:srgbClr val="404040"/>
                </a:solidFill>
                <a:uFillTx/>
                <a:latin typeface="Simplified Arabic"/>
                <a:cs typeface="Simplified Arabic"/>
              </a:rPr>
              <a:t>وليخففوا عنا شعورنا بالتعب</a:t>
            </a:r>
            <a:r>
              <a:rPr lang="ar-SA" sz="2400" b="0" strike="noStrike" spc="-1" dirty="0">
                <a:solidFill>
                  <a:srgbClr val="404040"/>
                </a:solidFill>
                <a:latin typeface="Simplified Arabic"/>
                <a:cs typeface="Simplified Arabic"/>
              </a:rPr>
              <a:t>، </a:t>
            </a:r>
            <a:r>
              <a:rPr lang="ar-SA" sz="2400" b="0" u="sng" strike="noStrike" spc="-1" dirty="0">
                <a:solidFill>
                  <a:srgbClr val="404040"/>
                </a:solidFill>
                <a:uFillTx/>
                <a:latin typeface="Simplified Arabic"/>
                <a:cs typeface="Simplified Arabic"/>
              </a:rPr>
              <a:t>وليقدموا المساعده والاسناد والمتعه لنا</a:t>
            </a:r>
            <a:r>
              <a:rPr lang="en-US" sz="2400" b="0" strike="noStrike" spc="-1" dirty="0">
                <a:solidFill>
                  <a:srgbClr val="404040"/>
                </a:solidFill>
                <a:latin typeface="Simplified Arabic"/>
              </a:rPr>
              <a:t>. </a:t>
            </a:r>
            <a:endParaRPr lang="en-US" sz="2400" b="0" strike="noStrike" spc="-1" dirty="0">
              <a:solidFill>
                <a:srgbClr val="404040"/>
              </a:solidFill>
              <a:latin typeface="Century Gothic"/>
            </a:endParaRPr>
          </a:p>
          <a:p>
            <a:pPr algn="just" rtl="1">
              <a:lnSpc>
                <a:spcPct val="100000"/>
              </a:lnSpc>
              <a:spcBef>
                <a:spcPts val="1001"/>
              </a:spcBef>
              <a:tabLst>
                <a:tab pos="0" algn="l"/>
              </a:tabLst>
            </a:pPr>
            <a:r>
              <a:rPr lang="ar-SA" sz="2400" b="0" strike="noStrike" spc="-1" dirty="0">
                <a:solidFill>
                  <a:srgbClr val="404040"/>
                </a:solidFill>
                <a:latin typeface="Simplified Arabic"/>
                <a:cs typeface="Simplified Arabic"/>
              </a:rPr>
              <a:t>لقد وجدت الدراسات، ان </a:t>
            </a:r>
            <a:r>
              <a:rPr lang="ar-SA" sz="2400" b="0" u="sng" strike="noStrike" spc="-1" dirty="0">
                <a:solidFill>
                  <a:srgbClr val="404040"/>
                </a:solidFill>
                <a:uFillTx/>
                <a:latin typeface="Simplified Arabic"/>
                <a:cs typeface="Simplified Arabic"/>
              </a:rPr>
              <a:t>هذا الدافع اكثر انتشاراً واقوى لدى النساء</a:t>
            </a:r>
            <a:r>
              <a:rPr lang="en-US" sz="2400" b="0" strike="noStrike" spc="-1" dirty="0">
                <a:solidFill>
                  <a:srgbClr val="404040"/>
                </a:solidFill>
                <a:latin typeface="Simplified Arabic"/>
              </a:rPr>
              <a:t> </a:t>
            </a:r>
            <a:r>
              <a:rPr lang="en-US" sz="2400" b="0" strike="noStrike" spc="-1" dirty="0" err="1">
                <a:solidFill>
                  <a:srgbClr val="404040"/>
                </a:solidFill>
                <a:latin typeface="Simplified Arabic"/>
              </a:rPr>
              <a:t>منه</a:t>
            </a:r>
            <a:r>
              <a:rPr lang="en-US" sz="2400" b="0" strike="noStrike" spc="-1" dirty="0">
                <a:solidFill>
                  <a:srgbClr val="404040"/>
                </a:solidFill>
                <a:latin typeface="Simplified Arabic"/>
              </a:rPr>
              <a:t> </a:t>
            </a:r>
            <a:r>
              <a:rPr lang="en-US" sz="2400" b="0" strike="noStrike" spc="-1" dirty="0" err="1">
                <a:solidFill>
                  <a:srgbClr val="404040"/>
                </a:solidFill>
                <a:latin typeface="Simplified Arabic"/>
              </a:rPr>
              <a:t>لدى</a:t>
            </a:r>
            <a:r>
              <a:rPr lang="en-US" sz="2400" b="0" strike="noStrike" spc="-1" dirty="0">
                <a:solidFill>
                  <a:srgbClr val="404040"/>
                </a:solidFill>
                <a:latin typeface="Simplified Arabic"/>
              </a:rPr>
              <a:t> </a:t>
            </a:r>
            <a:r>
              <a:rPr lang="en-US" sz="2400" b="0" strike="noStrike" spc="-1" dirty="0" err="1">
                <a:solidFill>
                  <a:srgbClr val="404040"/>
                </a:solidFill>
                <a:latin typeface="Simplified Arabic"/>
              </a:rPr>
              <a:t>الرجال</a:t>
            </a:r>
            <a:r>
              <a:rPr lang="en-US" sz="2400" b="0" strike="noStrike" spc="-1" dirty="0">
                <a:solidFill>
                  <a:srgbClr val="404040"/>
                </a:solidFill>
                <a:latin typeface="Simplified Arabic"/>
              </a:rPr>
              <a:t>. </a:t>
            </a:r>
            <a:r>
              <a:rPr lang="en-US" sz="2400" b="0" strike="noStrike" spc="-1" dirty="0" err="1">
                <a:solidFill>
                  <a:srgbClr val="404040"/>
                </a:solidFill>
                <a:latin typeface="Simplified Arabic"/>
              </a:rPr>
              <a:t>الحقيقه</a:t>
            </a:r>
            <a:r>
              <a:rPr lang="en-US" sz="2400" b="0" strike="noStrike" spc="-1" dirty="0">
                <a:solidFill>
                  <a:srgbClr val="404040"/>
                </a:solidFill>
                <a:latin typeface="Simplified Arabic"/>
              </a:rPr>
              <a:t> </a:t>
            </a:r>
            <a:r>
              <a:rPr lang="en-US" sz="2400" b="0" strike="noStrike" spc="-1" dirty="0" err="1">
                <a:solidFill>
                  <a:srgbClr val="404040"/>
                </a:solidFill>
                <a:latin typeface="Simplified Arabic"/>
              </a:rPr>
              <a:t>ان</a:t>
            </a:r>
            <a:r>
              <a:rPr lang="en-US" sz="2400" b="0" strike="noStrike" spc="-1" dirty="0">
                <a:solidFill>
                  <a:srgbClr val="404040"/>
                </a:solidFill>
                <a:latin typeface="Simplified Arabic"/>
              </a:rPr>
              <a:t> </a:t>
            </a:r>
            <a:r>
              <a:rPr lang="en-US" sz="2400" b="0" strike="noStrike" spc="-1" dirty="0" err="1">
                <a:solidFill>
                  <a:srgbClr val="404040"/>
                </a:solidFill>
                <a:latin typeface="Simplified Arabic"/>
              </a:rPr>
              <a:t>الرجل</a:t>
            </a:r>
            <a:r>
              <a:rPr lang="en-US" sz="2400" b="0" strike="noStrike" spc="-1" dirty="0">
                <a:solidFill>
                  <a:srgbClr val="404040"/>
                </a:solidFill>
                <a:latin typeface="Simplified Arabic"/>
              </a:rPr>
              <a:t> </a:t>
            </a:r>
            <a:r>
              <a:rPr lang="en-US" sz="2400" b="0" strike="noStrike" spc="-1" dirty="0" err="1">
                <a:solidFill>
                  <a:srgbClr val="404040"/>
                </a:solidFill>
                <a:latin typeface="Simplified Arabic"/>
              </a:rPr>
              <a:t>قد</a:t>
            </a:r>
            <a:r>
              <a:rPr lang="en-US" sz="2400" b="0" strike="noStrike" spc="-1" dirty="0">
                <a:solidFill>
                  <a:srgbClr val="404040"/>
                </a:solidFill>
                <a:latin typeface="Simplified Arabic"/>
              </a:rPr>
              <a:t> </a:t>
            </a:r>
            <a:r>
              <a:rPr lang="en-US" sz="2400" b="0" strike="noStrike" spc="-1" dirty="0" err="1">
                <a:solidFill>
                  <a:srgbClr val="404040"/>
                </a:solidFill>
                <a:latin typeface="Simplified Arabic"/>
              </a:rPr>
              <a:t>يمتلك</a:t>
            </a:r>
            <a:r>
              <a:rPr lang="en-US" sz="2400" b="0" strike="noStrike" spc="-1" dirty="0">
                <a:solidFill>
                  <a:srgbClr val="404040"/>
                </a:solidFill>
                <a:latin typeface="Simplified Arabic"/>
              </a:rPr>
              <a:t> </a:t>
            </a:r>
            <a:r>
              <a:rPr lang="en-US" sz="2400" b="0" strike="noStrike" spc="-1" dirty="0" err="1">
                <a:solidFill>
                  <a:srgbClr val="404040"/>
                </a:solidFill>
                <a:latin typeface="Simplified Arabic"/>
              </a:rPr>
              <a:t>نفس</a:t>
            </a:r>
            <a:r>
              <a:rPr lang="en-US" sz="2400" b="0" strike="noStrike" spc="-1" dirty="0">
                <a:solidFill>
                  <a:srgbClr val="404040"/>
                </a:solidFill>
                <a:latin typeface="Simplified Arabic"/>
              </a:rPr>
              <a:t> </a:t>
            </a:r>
            <a:r>
              <a:rPr lang="en-US" sz="2400" b="0" strike="noStrike" spc="-1" dirty="0" err="1">
                <a:solidFill>
                  <a:srgbClr val="404040"/>
                </a:solidFill>
                <a:latin typeface="Simplified Arabic"/>
              </a:rPr>
              <a:t>قوة</a:t>
            </a:r>
            <a:r>
              <a:rPr lang="en-US" sz="2400" b="0" strike="noStrike" spc="-1" dirty="0">
                <a:solidFill>
                  <a:srgbClr val="404040"/>
                </a:solidFill>
                <a:latin typeface="Simplified Arabic"/>
              </a:rPr>
              <a:t> </a:t>
            </a:r>
            <a:r>
              <a:rPr lang="en-US" sz="2400" b="0" strike="noStrike" spc="-1" dirty="0" err="1">
                <a:solidFill>
                  <a:srgbClr val="404040"/>
                </a:solidFill>
                <a:latin typeface="Simplified Arabic"/>
              </a:rPr>
              <a:t>الدافع</a:t>
            </a:r>
            <a:r>
              <a:rPr lang="en-US" sz="2400" b="0" strike="noStrike" spc="-1" dirty="0">
                <a:solidFill>
                  <a:srgbClr val="404040"/>
                </a:solidFill>
                <a:latin typeface="Simplified Arabic"/>
              </a:rPr>
              <a:t> </a:t>
            </a:r>
            <a:r>
              <a:rPr lang="en-US" sz="2400" b="0" strike="noStrike" spc="-1" dirty="0" err="1">
                <a:solidFill>
                  <a:srgbClr val="404040"/>
                </a:solidFill>
                <a:latin typeface="Simplified Arabic"/>
              </a:rPr>
              <a:t>للاعتماد</a:t>
            </a:r>
            <a:r>
              <a:rPr lang="en-US" sz="2400" b="0" strike="noStrike" spc="-1" dirty="0">
                <a:solidFill>
                  <a:srgbClr val="404040"/>
                </a:solidFill>
                <a:latin typeface="Simplified Arabic"/>
              </a:rPr>
              <a:t> </a:t>
            </a:r>
            <a:r>
              <a:rPr lang="en-US" sz="2400" b="0" strike="noStrike" spc="-1" dirty="0" err="1">
                <a:solidFill>
                  <a:srgbClr val="404040"/>
                </a:solidFill>
                <a:latin typeface="Simplified Arabic"/>
              </a:rPr>
              <a:t>والموجود</a:t>
            </a:r>
            <a:r>
              <a:rPr lang="en-US" sz="2400" b="0" strike="noStrike" spc="-1" dirty="0">
                <a:solidFill>
                  <a:srgbClr val="404040"/>
                </a:solidFill>
                <a:latin typeface="Simplified Arabic"/>
              </a:rPr>
              <a:t> </a:t>
            </a:r>
            <a:r>
              <a:rPr lang="en-US" sz="2400" b="0" strike="noStrike" spc="-1" dirty="0" err="1">
                <a:solidFill>
                  <a:srgbClr val="404040"/>
                </a:solidFill>
                <a:latin typeface="Simplified Arabic"/>
              </a:rPr>
              <a:t>لدى</a:t>
            </a:r>
            <a:r>
              <a:rPr lang="en-US" sz="2400" b="0" strike="noStrike" spc="-1" dirty="0">
                <a:solidFill>
                  <a:srgbClr val="404040"/>
                </a:solidFill>
                <a:latin typeface="Simplified Arabic"/>
              </a:rPr>
              <a:t> </a:t>
            </a:r>
            <a:r>
              <a:rPr lang="en-US" sz="2400" b="0" strike="noStrike" spc="-1" dirty="0" err="1">
                <a:solidFill>
                  <a:srgbClr val="404040"/>
                </a:solidFill>
                <a:latin typeface="Simplified Arabic"/>
              </a:rPr>
              <a:t>النساء</a:t>
            </a:r>
            <a:r>
              <a:rPr lang="en-US" sz="2400" b="0" strike="noStrike" spc="-1" dirty="0">
                <a:solidFill>
                  <a:srgbClr val="404040"/>
                </a:solidFill>
                <a:latin typeface="Simplified Arabic"/>
              </a:rPr>
              <a:t> </a:t>
            </a:r>
            <a:r>
              <a:rPr lang="en-US" sz="2400" b="0" strike="noStrike" spc="-1" dirty="0" err="1">
                <a:solidFill>
                  <a:srgbClr val="404040"/>
                </a:solidFill>
                <a:latin typeface="Simplified Arabic"/>
              </a:rPr>
              <a:t>ولكن</a:t>
            </a:r>
            <a:r>
              <a:rPr lang="en-US" sz="2400" b="0" strike="noStrike" spc="-1" dirty="0">
                <a:solidFill>
                  <a:srgbClr val="404040"/>
                </a:solidFill>
                <a:latin typeface="Simplified Arabic"/>
              </a:rPr>
              <a:t> </a:t>
            </a:r>
            <a:r>
              <a:rPr lang="en-US" sz="2400" b="0" strike="noStrike" spc="-1" dirty="0" err="1">
                <a:solidFill>
                  <a:srgbClr val="404040"/>
                </a:solidFill>
                <a:latin typeface="Simplified Arabic"/>
              </a:rPr>
              <a:t>الرجل</a:t>
            </a:r>
            <a:r>
              <a:rPr lang="en-US" sz="2400" b="0" strike="noStrike" spc="-1" dirty="0">
                <a:solidFill>
                  <a:srgbClr val="404040"/>
                </a:solidFill>
                <a:latin typeface="Simplified Arabic"/>
              </a:rPr>
              <a:t> </a:t>
            </a:r>
            <a:r>
              <a:rPr lang="en-US" sz="2400" b="0" strike="noStrike" spc="-1" dirty="0" err="1">
                <a:solidFill>
                  <a:srgbClr val="404040"/>
                </a:solidFill>
                <a:latin typeface="Simplified Arabic"/>
              </a:rPr>
              <a:t>لا</a:t>
            </a:r>
            <a:r>
              <a:rPr lang="en-US" sz="2400" b="0" strike="noStrike" spc="-1" dirty="0">
                <a:solidFill>
                  <a:srgbClr val="404040"/>
                </a:solidFill>
                <a:latin typeface="Simplified Arabic"/>
              </a:rPr>
              <a:t> </a:t>
            </a:r>
            <a:r>
              <a:rPr lang="en-US" sz="2400" b="0" strike="noStrike" spc="-1" dirty="0" err="1">
                <a:solidFill>
                  <a:srgbClr val="404040"/>
                </a:solidFill>
                <a:latin typeface="Simplified Arabic"/>
              </a:rPr>
              <a:t>يظهره</a:t>
            </a:r>
            <a:r>
              <a:rPr lang="en-US" sz="2400" b="0" strike="noStrike" spc="-1" dirty="0">
                <a:solidFill>
                  <a:srgbClr val="404040"/>
                </a:solidFill>
                <a:latin typeface="Simplified Arabic"/>
              </a:rPr>
              <a:t> </a:t>
            </a:r>
            <a:r>
              <a:rPr lang="en-US" sz="2400" b="0" strike="noStrike" spc="-1" dirty="0" err="1">
                <a:solidFill>
                  <a:srgbClr val="404040"/>
                </a:solidFill>
                <a:latin typeface="Simplified Arabic"/>
              </a:rPr>
              <a:t>لأسباب</a:t>
            </a:r>
            <a:r>
              <a:rPr lang="en-US" sz="2400" b="0" strike="noStrike" spc="-1" dirty="0">
                <a:solidFill>
                  <a:srgbClr val="404040"/>
                </a:solidFill>
                <a:latin typeface="Simplified Arabic"/>
              </a:rPr>
              <a:t> </a:t>
            </a:r>
            <a:r>
              <a:rPr lang="en-US" sz="2400" b="0" strike="noStrike" spc="-1" dirty="0" err="1">
                <a:solidFill>
                  <a:srgbClr val="404040"/>
                </a:solidFill>
                <a:latin typeface="Simplified Arabic"/>
              </a:rPr>
              <a:t>اجتماعيه</a:t>
            </a:r>
            <a:r>
              <a:rPr lang="en-US" sz="2400" b="0" strike="noStrike" spc="-1" dirty="0">
                <a:solidFill>
                  <a:srgbClr val="404040"/>
                </a:solidFill>
                <a:latin typeface="Simplified Arabic"/>
              </a:rPr>
              <a:t>. </a:t>
            </a:r>
            <a:endParaRPr lang="en-US" sz="2400" b="0" strike="noStrike" spc="-1" dirty="0">
              <a:solidFill>
                <a:srgbClr val="404040"/>
              </a:solidFill>
              <a:latin typeface="Century Gothic"/>
            </a:endParaRPr>
          </a:p>
          <a:p>
            <a:pPr algn="just" rtl="1">
              <a:lnSpc>
                <a:spcPct val="100000"/>
              </a:lnSpc>
              <a:spcBef>
                <a:spcPts val="1001"/>
              </a:spcBef>
              <a:tabLst>
                <a:tab pos="0" algn="l"/>
              </a:tabLst>
            </a:pPr>
            <a:endParaRPr lang="en-US" sz="2400" b="0" strike="noStrike" spc="-1" dirty="0">
              <a:solidFill>
                <a:srgbClr val="404040"/>
              </a:solidFill>
              <a:latin typeface="Century Gothic"/>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Content Placeholder 2"/>
          <p:cNvSpPr txBox="1"/>
          <p:nvPr/>
        </p:nvSpPr>
        <p:spPr>
          <a:xfrm>
            <a:off x="2589120" y="2133720"/>
            <a:ext cx="8915040" cy="3796560"/>
          </a:xfrm>
          <a:prstGeom prst="rect">
            <a:avLst/>
          </a:prstGeom>
          <a:noFill/>
          <a:ln w="0">
            <a:noFill/>
          </a:ln>
        </p:spPr>
        <p:txBody>
          <a:bodyPr>
            <a:noAutofit/>
          </a:bodyPr>
          <a:lstStyle/>
          <a:p>
            <a:pPr algn="just" rtl="1">
              <a:lnSpc>
                <a:spcPct val="100000"/>
              </a:lnSpc>
              <a:spcBef>
                <a:spcPts val="1001"/>
              </a:spcBef>
              <a:tabLst>
                <a:tab pos="0" algn="l"/>
              </a:tabLst>
            </a:pPr>
            <a:r>
              <a:rPr lang="en-US" sz="2400" b="0" strike="noStrike" spc="-1">
                <a:solidFill>
                  <a:srgbClr val="404040"/>
                </a:solidFill>
                <a:latin typeface="Simplified Arabic"/>
              </a:rPr>
              <a:t>3. </a:t>
            </a:r>
            <a:r>
              <a:rPr lang="en-US" sz="2400" b="1" strike="noStrike" spc="-1">
                <a:solidFill>
                  <a:srgbClr val="0070C0"/>
                </a:solidFill>
                <a:latin typeface="Simplified Arabic"/>
              </a:rPr>
              <a:t>(</a:t>
            </a:r>
            <a:r>
              <a:rPr lang="ar-SA" sz="2400" b="1" strike="noStrike" spc="-1">
                <a:solidFill>
                  <a:srgbClr val="0070C0"/>
                </a:solidFill>
                <a:latin typeface="Simplified Arabic"/>
                <a:cs typeface="Simplified Arabic"/>
              </a:rPr>
              <a:t>دافع الانجاز والتحصيل) </a:t>
            </a:r>
            <a:r>
              <a:rPr lang="en-US" sz="2400" b="1" strike="noStrike" spc="-1">
                <a:solidFill>
                  <a:srgbClr val="0070C0"/>
                </a:solidFill>
                <a:latin typeface="Simplified Arabic"/>
              </a:rPr>
              <a:t>Achievement</a:t>
            </a:r>
            <a:r>
              <a:rPr lang="en-US" sz="2400" b="0" strike="noStrike" spc="-1">
                <a:solidFill>
                  <a:srgbClr val="404040"/>
                </a:solidFill>
                <a:latin typeface="Simplified Arabic"/>
              </a:rPr>
              <a:t> </a:t>
            </a:r>
            <a:endParaRPr lang="en-US" sz="2400" b="0" strike="noStrike" spc="-1">
              <a:solidFill>
                <a:srgbClr val="404040"/>
              </a:solidFill>
              <a:latin typeface="Century Gothic"/>
            </a:endParaRPr>
          </a:p>
          <a:p>
            <a:pPr algn="just" rtl="1">
              <a:lnSpc>
                <a:spcPct val="100000"/>
              </a:lnSpc>
              <a:spcBef>
                <a:spcPts val="1001"/>
              </a:spcBef>
              <a:tabLst>
                <a:tab pos="0" algn="l"/>
              </a:tabLst>
            </a:pPr>
            <a:r>
              <a:rPr lang="ar-SA" sz="2400" b="0" strike="noStrike" spc="-1">
                <a:solidFill>
                  <a:srgbClr val="404040"/>
                </a:solidFill>
                <a:latin typeface="Simplified Arabic"/>
                <a:cs typeface="Simplified Arabic"/>
              </a:rPr>
              <a:t>هذا الدافع يعبر عن نفسه من خلال </a:t>
            </a:r>
            <a:r>
              <a:rPr lang="ar-SA" sz="2400" b="0" u="sng" strike="noStrike" spc="-1">
                <a:solidFill>
                  <a:srgbClr val="404040"/>
                </a:solidFill>
                <a:uFillTx/>
                <a:latin typeface="Simplified Arabic"/>
                <a:cs typeface="Simplified Arabic"/>
              </a:rPr>
              <a:t>رغبتنا في العمل بشكل جيد</a:t>
            </a:r>
            <a:r>
              <a:rPr lang="en-US" sz="2400" b="0" strike="noStrike" spc="-1">
                <a:solidFill>
                  <a:srgbClr val="404040"/>
                </a:solidFill>
                <a:latin typeface="Simplified Arabic"/>
              </a:rPr>
              <a:t> و </a:t>
            </a:r>
            <a:r>
              <a:rPr lang="ar-SA" sz="2400" b="0" u="sng" strike="noStrike" spc="-1">
                <a:solidFill>
                  <a:srgbClr val="404040"/>
                </a:solidFill>
                <a:uFillTx/>
                <a:latin typeface="Simplified Arabic"/>
                <a:cs typeface="Simplified Arabic"/>
              </a:rPr>
              <a:t>النجاح في العمل</a:t>
            </a:r>
            <a:r>
              <a:rPr lang="en-US" sz="2400" b="0" strike="noStrike" spc="-1">
                <a:solidFill>
                  <a:srgbClr val="404040"/>
                </a:solidFill>
                <a:latin typeface="Simplified Arabic"/>
              </a:rPr>
              <a:t>. اشارت الدراسات في هذا المجال الى ان الافراد الذين لديهم دافع للانجاز كانت امهاتهم غالبا تدربهم على </a:t>
            </a:r>
            <a:r>
              <a:rPr lang="ar-SA" sz="2400" b="0" u="sng" strike="noStrike" spc="-1">
                <a:solidFill>
                  <a:srgbClr val="404040"/>
                </a:solidFill>
                <a:uFillTx/>
                <a:latin typeface="Simplified Arabic"/>
                <a:cs typeface="Simplified Arabic"/>
              </a:rPr>
              <a:t>الاعتماد على النفس والاست</a:t>
            </a:r>
            <a:r>
              <a:rPr lang="ar-IQ" sz="2400" b="0" u="sng" strike="noStrike" spc="-1">
                <a:solidFill>
                  <a:srgbClr val="404040"/>
                </a:solidFill>
                <a:uFillTx/>
                <a:latin typeface="Simplified Arabic"/>
                <a:cs typeface="Simplified Arabic"/>
              </a:rPr>
              <a:t>ق</a:t>
            </a:r>
            <a:r>
              <a:rPr lang="ar-SA" sz="2400" b="0" u="sng" strike="noStrike" spc="-1">
                <a:solidFill>
                  <a:srgbClr val="404040"/>
                </a:solidFill>
                <a:uFillTx/>
                <a:latin typeface="Simplified Arabic"/>
                <a:cs typeface="Simplified Arabic"/>
              </a:rPr>
              <a:t>لالية</a:t>
            </a:r>
            <a:r>
              <a:rPr lang="ar-SA" sz="2400" b="0" strike="noStrike" spc="-1">
                <a:solidFill>
                  <a:srgbClr val="404040"/>
                </a:solidFill>
                <a:latin typeface="Simplified Arabic"/>
                <a:cs typeface="Simplified Arabic"/>
              </a:rPr>
              <a:t>، في الذهاب الى النوم لوحدهم مثلا، أو في تسلية انفسهم، أو في كيفية صرف نقودهم، و شراء ملابسهم في المراحل اللاحقة من العمر. </a:t>
            </a:r>
            <a:endParaRPr lang="en-US" sz="2400" b="0" strike="noStrike" spc="-1">
              <a:solidFill>
                <a:srgbClr val="404040"/>
              </a:solidFill>
              <a:latin typeface="Century Gothic"/>
            </a:endParaRPr>
          </a:p>
          <a:p>
            <a:pPr algn="just" rtl="1">
              <a:lnSpc>
                <a:spcPct val="100000"/>
              </a:lnSpc>
              <a:spcBef>
                <a:spcPts val="1001"/>
              </a:spcBef>
              <a:tabLst>
                <a:tab pos="0" algn="l"/>
              </a:tabLst>
            </a:pPr>
            <a:r>
              <a:rPr lang="ar-SA" sz="2400" b="0" strike="noStrike" spc="-1">
                <a:solidFill>
                  <a:srgbClr val="404040"/>
                </a:solidFill>
                <a:latin typeface="Simplified Arabic"/>
                <a:cs typeface="Simplified Arabic"/>
              </a:rPr>
              <a:t>وكذلك وجدت الدراسات ان اصحاب الدافع القوي للانجاز كانو غالبا يكافؤن على انجازاتهم تلك من خلال </a:t>
            </a:r>
            <a:r>
              <a:rPr lang="ar-SA" sz="2400" b="0" u="sng" strike="noStrike" spc="-1">
                <a:solidFill>
                  <a:srgbClr val="404040"/>
                </a:solidFill>
                <a:uFillTx/>
                <a:latin typeface="Simplified Arabic"/>
                <a:cs typeface="Simplified Arabic"/>
              </a:rPr>
              <a:t>اظهار بعض الدفء و الرعاية لهم</a:t>
            </a:r>
            <a:r>
              <a:rPr lang="en-US" sz="2400" b="0" strike="noStrike" spc="-1">
                <a:solidFill>
                  <a:srgbClr val="404040"/>
                </a:solidFill>
                <a:latin typeface="Simplified Arabic"/>
              </a:rPr>
              <a:t>. </a:t>
            </a:r>
            <a:endParaRPr lang="en-US" sz="2400" b="0" strike="noStrike" spc="-1">
              <a:solidFill>
                <a:srgbClr val="404040"/>
              </a:solidFill>
              <a:latin typeface="Century Gothic"/>
            </a:endParaRPr>
          </a:p>
          <a:p>
            <a:pPr algn="just" rtl="1">
              <a:lnSpc>
                <a:spcPct val="100000"/>
              </a:lnSpc>
              <a:spcBef>
                <a:spcPts val="1001"/>
              </a:spcBef>
              <a:tabLst>
                <a:tab pos="0" algn="l"/>
              </a:tabLst>
            </a:pPr>
            <a:r>
              <a:rPr lang="ar-SA" sz="2400" b="0" strike="noStrike" spc="-1">
                <a:solidFill>
                  <a:srgbClr val="404040"/>
                </a:solidFill>
                <a:latin typeface="Simplified Arabic"/>
                <a:cs typeface="Simplified Arabic"/>
              </a:rPr>
              <a:t>كذلك اظهرت الدراسات ان هؤلاء الاشخاص </a:t>
            </a:r>
            <a:r>
              <a:rPr lang="ar-SA" sz="2400" b="0" u="sng" strike="noStrike" spc="-1">
                <a:solidFill>
                  <a:srgbClr val="404040"/>
                </a:solidFill>
                <a:uFillTx/>
                <a:latin typeface="Simplified Arabic"/>
                <a:cs typeface="Simplified Arabic"/>
              </a:rPr>
              <a:t>يبذلون جهودا كبيرة</a:t>
            </a:r>
            <a:r>
              <a:rPr lang="en-US" sz="2400" b="0" strike="noStrike" spc="-1">
                <a:solidFill>
                  <a:srgbClr val="404040"/>
                </a:solidFill>
                <a:latin typeface="Simplified Arabic"/>
              </a:rPr>
              <a:t> و </a:t>
            </a:r>
            <a:r>
              <a:rPr lang="ar-SA" sz="2400" b="0" u="sng" strike="noStrike" spc="-1">
                <a:solidFill>
                  <a:srgbClr val="404040"/>
                </a:solidFill>
                <a:uFillTx/>
                <a:latin typeface="Simplified Arabic"/>
                <a:cs typeface="Simplified Arabic"/>
              </a:rPr>
              <a:t>يحاولون الحصول على النجاح في مختلف المواقف</a:t>
            </a:r>
            <a:r>
              <a:rPr lang="en-US" sz="2400" b="0" strike="noStrike" spc="-1">
                <a:solidFill>
                  <a:srgbClr val="404040"/>
                </a:solidFill>
                <a:latin typeface="Simplified Arabic"/>
              </a:rPr>
              <a:t>. </a:t>
            </a:r>
            <a:endParaRPr lang="en-US" sz="2400" b="0" strike="noStrike" spc="-1">
              <a:solidFill>
                <a:srgbClr val="404040"/>
              </a:solidFill>
              <a:latin typeface="Century Gothic"/>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Content Placeholder 2"/>
          <p:cNvSpPr txBox="1"/>
          <p:nvPr/>
        </p:nvSpPr>
        <p:spPr>
          <a:xfrm>
            <a:off x="2589120" y="1789560"/>
            <a:ext cx="8915040" cy="4121280"/>
          </a:xfrm>
          <a:prstGeom prst="rect">
            <a:avLst/>
          </a:prstGeom>
          <a:noFill/>
          <a:ln w="0">
            <a:noFill/>
          </a:ln>
        </p:spPr>
        <p:txBody>
          <a:bodyPr>
            <a:normAutofit fontScale="94500"/>
          </a:bodyPr>
          <a:lstStyle/>
          <a:p>
            <a:pPr algn="just" rtl="1">
              <a:lnSpc>
                <a:spcPct val="100000"/>
              </a:lnSpc>
              <a:spcBef>
                <a:spcPts val="1001"/>
              </a:spcBef>
              <a:tabLst>
                <a:tab pos="0" algn="l"/>
              </a:tabLst>
            </a:pPr>
            <a:r>
              <a:rPr lang="en-US" sz="2400" b="0" strike="noStrike" spc="-1">
                <a:solidFill>
                  <a:srgbClr val="404040"/>
                </a:solidFill>
                <a:latin typeface="Simplified Arabic"/>
              </a:rPr>
              <a:t>4. </a:t>
            </a:r>
            <a:r>
              <a:rPr lang="en-US" sz="2400" b="1" strike="noStrike" spc="-1">
                <a:solidFill>
                  <a:srgbClr val="0070C0"/>
                </a:solidFill>
                <a:latin typeface="Simplified Arabic"/>
              </a:rPr>
              <a:t>(دافع العدوان) The Hostility motive </a:t>
            </a:r>
            <a:endParaRPr lang="en-US" sz="2400" b="0" strike="noStrike" spc="-1">
              <a:solidFill>
                <a:srgbClr val="404040"/>
              </a:solidFill>
              <a:latin typeface="Century Gothic"/>
            </a:endParaRPr>
          </a:p>
          <a:p>
            <a:pPr algn="just" rtl="1">
              <a:lnSpc>
                <a:spcPct val="100000"/>
              </a:lnSpc>
              <a:spcBef>
                <a:spcPts val="1001"/>
              </a:spcBef>
              <a:tabLst>
                <a:tab pos="0" algn="l"/>
              </a:tabLst>
            </a:pPr>
            <a:r>
              <a:rPr lang="ar-SA" sz="2400" b="0" strike="noStrike" spc="-1">
                <a:solidFill>
                  <a:srgbClr val="404040"/>
                </a:solidFill>
                <a:latin typeface="Simplified Arabic"/>
                <a:cs typeface="Simplified Arabic"/>
              </a:rPr>
              <a:t>وهو دافع </a:t>
            </a:r>
            <a:r>
              <a:rPr lang="ar-SA" sz="2400" b="0" u="sng" strike="noStrike" spc="-1">
                <a:solidFill>
                  <a:srgbClr val="404040"/>
                </a:solidFill>
                <a:uFillTx/>
                <a:latin typeface="Simplified Arabic"/>
                <a:cs typeface="Simplified Arabic"/>
              </a:rPr>
              <a:t>يحاول معظمنا نكرانه و عدم الاعتراف به</a:t>
            </a:r>
            <a:r>
              <a:rPr lang="en-US" sz="2400" b="0" strike="noStrike" spc="-1">
                <a:solidFill>
                  <a:srgbClr val="404040"/>
                </a:solidFill>
                <a:latin typeface="Simplified Arabic"/>
              </a:rPr>
              <a:t> ( خصوصا في المجتمعات المتمدنة). ولكن الحقيقة </a:t>
            </a:r>
            <a:r>
              <a:rPr lang="ar-SA" sz="2400" b="0" u="sng" strike="noStrike" spc="-1">
                <a:solidFill>
                  <a:srgbClr val="404040"/>
                </a:solidFill>
                <a:uFillTx/>
                <a:latin typeface="Simplified Arabic"/>
                <a:cs typeface="Simplified Arabic"/>
              </a:rPr>
              <a:t>اننا جميعنا نمتلكه</a:t>
            </a:r>
            <a:r>
              <a:rPr lang="ar-SA" sz="2400" b="0" strike="noStrike" spc="-1">
                <a:solidFill>
                  <a:srgbClr val="404040"/>
                </a:solidFill>
                <a:latin typeface="Simplified Arabic"/>
                <a:cs typeface="Simplified Arabic"/>
              </a:rPr>
              <a:t>، وتظهر اولى دلائل هذا الدافع لدى الطفل (بعد السنة الاولى بقليل). عند هذا السن يبدأ الطفل في اظهار </a:t>
            </a:r>
            <a:r>
              <a:rPr lang="ar-SA" sz="2400" b="0" u="sng" strike="noStrike" spc="-1">
                <a:solidFill>
                  <a:srgbClr val="404040"/>
                </a:solidFill>
                <a:uFillTx/>
                <a:latin typeface="Simplified Arabic"/>
                <a:cs typeface="Simplified Arabic"/>
              </a:rPr>
              <a:t>الرغبة بامتلاك اشياء تعود للاخرين</a:t>
            </a:r>
            <a:r>
              <a:rPr lang="en-US" sz="2400" b="0" strike="noStrike" spc="-1">
                <a:solidFill>
                  <a:srgbClr val="404040"/>
                </a:solidFill>
                <a:latin typeface="Simplified Arabic"/>
              </a:rPr>
              <a:t>. عند السنة الثانية يظهر احيانا بعض الاطفال </a:t>
            </a:r>
            <a:r>
              <a:rPr lang="ar-SA" sz="2400" b="0" u="sng" strike="noStrike" spc="-1">
                <a:solidFill>
                  <a:srgbClr val="404040"/>
                </a:solidFill>
                <a:uFillTx/>
                <a:latin typeface="Simplified Arabic"/>
                <a:cs typeface="Simplified Arabic"/>
              </a:rPr>
              <a:t>الرغبة في رؤية الاخرين يعانون القلق</a:t>
            </a:r>
            <a:r>
              <a:rPr lang="ar-SA" sz="2400" b="0" strike="noStrike" spc="-1">
                <a:solidFill>
                  <a:srgbClr val="404040"/>
                </a:solidFill>
                <a:latin typeface="Simplified Arabic"/>
                <a:cs typeface="Simplified Arabic"/>
              </a:rPr>
              <a:t>، </a:t>
            </a:r>
            <a:r>
              <a:rPr lang="ar-SA" sz="2400" b="0" u="sng" strike="noStrike" spc="-1">
                <a:solidFill>
                  <a:srgbClr val="404040"/>
                </a:solidFill>
                <a:uFillTx/>
                <a:latin typeface="Simplified Arabic"/>
                <a:cs typeface="Simplified Arabic"/>
              </a:rPr>
              <a:t>والخوف</a:t>
            </a:r>
            <a:r>
              <a:rPr lang="ar-SA" sz="2400" b="0" strike="noStrike" spc="-1">
                <a:solidFill>
                  <a:srgbClr val="404040"/>
                </a:solidFill>
                <a:latin typeface="Simplified Arabic"/>
                <a:cs typeface="Simplified Arabic"/>
              </a:rPr>
              <a:t>، </a:t>
            </a:r>
            <a:r>
              <a:rPr lang="ar-SA" sz="2400" b="0" u="sng" strike="noStrike" spc="-1">
                <a:solidFill>
                  <a:srgbClr val="404040"/>
                </a:solidFill>
                <a:uFillTx/>
                <a:latin typeface="Simplified Arabic"/>
                <a:cs typeface="Simplified Arabic"/>
              </a:rPr>
              <a:t>وعدم الارتياح او حتى الالم</a:t>
            </a:r>
            <a:r>
              <a:rPr lang="en-US" sz="2400" b="0" strike="noStrike" spc="-1">
                <a:solidFill>
                  <a:srgbClr val="404040"/>
                </a:solidFill>
                <a:latin typeface="Simplified Arabic"/>
              </a:rPr>
              <a:t>. </a:t>
            </a:r>
            <a:r>
              <a:rPr lang="ar-SA" sz="2400" b="0" strike="noStrike" spc="-1">
                <a:solidFill>
                  <a:srgbClr val="404040"/>
                </a:solidFill>
                <a:latin typeface="Simplified Arabic"/>
                <a:cs typeface="Simplified Arabic"/>
              </a:rPr>
              <a:t>بعض العلماء يعتبر هذا الدافع ذي اصول بايولوجي</a:t>
            </a:r>
            <a:r>
              <a:rPr lang="ar-IQ" sz="2400" b="0" strike="noStrike" spc="-1">
                <a:solidFill>
                  <a:srgbClr val="404040"/>
                </a:solidFill>
                <a:latin typeface="Simplified Arabic"/>
                <a:cs typeface="Simplified Arabic"/>
              </a:rPr>
              <a:t>ة</a:t>
            </a:r>
            <a:r>
              <a:rPr lang="en-US" sz="2400" b="0" strike="noStrike" spc="-1">
                <a:solidFill>
                  <a:srgbClr val="404040"/>
                </a:solidFill>
                <a:latin typeface="Simplified Arabic"/>
              </a:rPr>
              <a:t> تجعل منه جزء لايتجزأ من طبيعة الكائن الحي. في المقابل فان معظم علماء النفس </a:t>
            </a:r>
            <a:r>
              <a:rPr lang="ar-IQ" sz="2400" b="0" strike="noStrike" spc="-1">
                <a:solidFill>
                  <a:srgbClr val="404040"/>
                </a:solidFill>
                <a:latin typeface="Simplified Arabic"/>
                <a:cs typeface="Simplified Arabic"/>
              </a:rPr>
              <a:t>ي</a:t>
            </a:r>
            <a:r>
              <a:rPr lang="ar-SA" sz="2400" b="0" strike="noStrike" spc="-1">
                <a:solidFill>
                  <a:srgbClr val="404040"/>
                </a:solidFill>
                <a:latin typeface="Simplified Arabic"/>
                <a:cs typeface="Simplified Arabic"/>
              </a:rPr>
              <a:t>عتقدون ان دافع العدوان مُتعلم وان اصله هو احساس الطفل او تعرضه الى خبرة عدم امكانية الحصول على كل شى. ذلك ان بعض رغباته تصطدم بقيود المجتمع، أو تصطدم مع رغبات الاخرين مما يولد لديه الاحساس بالاحباط. فهو لايستطيع ان يأكل كما يشاء وحيثما يشاء، كما انه لايستطيع الحصول دائما على كل شئ...الخ </a:t>
            </a:r>
            <a:endParaRPr lang="en-US" sz="2400" b="0" strike="noStrike" spc="-1">
              <a:solidFill>
                <a:srgbClr val="404040"/>
              </a:solidFill>
              <a:latin typeface="Century Gothic"/>
            </a:endParaRPr>
          </a:p>
          <a:p>
            <a:pPr algn="just" rtl="1">
              <a:lnSpc>
                <a:spcPct val="100000"/>
              </a:lnSpc>
              <a:spcBef>
                <a:spcPts val="1001"/>
              </a:spcBef>
              <a:tabLst>
                <a:tab pos="0" algn="l"/>
              </a:tabLst>
            </a:pPr>
            <a:endParaRPr lang="en-US" sz="2400" b="0" strike="noStrike" spc="-1">
              <a:solidFill>
                <a:srgbClr val="404040"/>
              </a:solidFill>
              <a:latin typeface="Century Gothic"/>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Content Placeholder 2"/>
          <p:cNvSpPr txBox="1"/>
          <p:nvPr/>
        </p:nvSpPr>
        <p:spPr>
          <a:xfrm>
            <a:off x="2589120" y="2133720"/>
            <a:ext cx="8915040" cy="3777120"/>
          </a:xfrm>
          <a:prstGeom prst="rect">
            <a:avLst/>
          </a:prstGeom>
          <a:noFill/>
          <a:ln w="0">
            <a:noFill/>
          </a:ln>
        </p:spPr>
        <p:txBody>
          <a:bodyPr>
            <a:normAutofit fontScale="93500"/>
          </a:bodyPr>
          <a:lstStyle/>
          <a:p>
            <a:pPr algn="just" rtl="1">
              <a:lnSpc>
                <a:spcPct val="100000"/>
              </a:lnSpc>
              <a:spcBef>
                <a:spcPts val="1001"/>
              </a:spcBef>
              <a:tabLst>
                <a:tab pos="0" algn="l"/>
              </a:tabLst>
            </a:pPr>
            <a:r>
              <a:rPr lang="en-US" sz="1800" b="0" strike="noStrike" spc="-1">
                <a:solidFill>
                  <a:srgbClr val="404040"/>
                </a:solidFill>
                <a:latin typeface="Century Gothic"/>
              </a:rPr>
              <a:t>5</a:t>
            </a:r>
            <a:r>
              <a:rPr lang="en-US" sz="2400" b="0" strike="noStrike" spc="-1">
                <a:solidFill>
                  <a:srgbClr val="404040"/>
                </a:solidFill>
                <a:latin typeface="Simplified Arabic"/>
              </a:rPr>
              <a:t>. </a:t>
            </a:r>
            <a:r>
              <a:rPr lang="en-US" sz="2400" b="1" strike="noStrike" spc="-1">
                <a:solidFill>
                  <a:srgbClr val="0070C0"/>
                </a:solidFill>
                <a:latin typeface="Simplified Arabic"/>
              </a:rPr>
              <a:t>(دافع البحث عن اليقين) The certainty motive </a:t>
            </a:r>
            <a:endParaRPr lang="en-US" sz="2400" b="0" strike="noStrike" spc="-1">
              <a:solidFill>
                <a:srgbClr val="404040"/>
              </a:solidFill>
              <a:latin typeface="Century Gothic"/>
            </a:endParaRPr>
          </a:p>
          <a:p>
            <a:pPr algn="just" rtl="1">
              <a:lnSpc>
                <a:spcPct val="100000"/>
              </a:lnSpc>
              <a:spcBef>
                <a:spcPts val="1001"/>
              </a:spcBef>
              <a:tabLst>
                <a:tab pos="0" algn="l"/>
              </a:tabLst>
            </a:pPr>
            <a:r>
              <a:rPr lang="ar-SA" sz="2400" b="0" strike="noStrike" spc="-1">
                <a:solidFill>
                  <a:srgbClr val="404040"/>
                </a:solidFill>
                <a:latin typeface="Simplified Arabic"/>
                <a:cs typeface="Simplified Arabic"/>
              </a:rPr>
              <a:t>يظهر الطفل و هو في السنة الاولى الرغبة في البحث عن اليقين و التعرف على الحقائق التى تحيط به. وتعبر هذه الرغبة عن نفسها من خلال </a:t>
            </a:r>
            <a:r>
              <a:rPr lang="ar-SA" sz="2400" b="0" u="sng" strike="noStrike" spc="-1">
                <a:solidFill>
                  <a:srgbClr val="404040"/>
                </a:solidFill>
                <a:uFillTx/>
                <a:latin typeface="Simplified Arabic"/>
                <a:cs typeface="Simplified Arabic"/>
              </a:rPr>
              <a:t>محاولة الطفل التعرف على العابه والرغبة في وجود اناس ووجوه واشياء مالوفة في البيئة المحيطة به</a:t>
            </a:r>
            <a:r>
              <a:rPr lang="en-US" sz="2400" b="0" strike="noStrike" spc="-1">
                <a:solidFill>
                  <a:srgbClr val="404040"/>
                </a:solidFill>
                <a:latin typeface="Simplified Arabic"/>
              </a:rPr>
              <a:t>. فالاطفال يودون ان يمتلكون المعرفة </a:t>
            </a:r>
            <a:r>
              <a:rPr lang="ar-SA" sz="2400" b="0" u="sng" strike="noStrike" spc="-1">
                <a:solidFill>
                  <a:srgbClr val="404040"/>
                </a:solidFill>
                <a:uFillTx/>
                <a:latin typeface="Simplified Arabic"/>
                <a:cs typeface="Simplified Arabic"/>
              </a:rPr>
              <a:t>لما هو مسموح لهم به</a:t>
            </a:r>
            <a:r>
              <a:rPr lang="en-US" sz="2400" b="0" strike="noStrike" spc="-1">
                <a:solidFill>
                  <a:srgbClr val="404040"/>
                </a:solidFill>
                <a:latin typeface="Simplified Arabic"/>
              </a:rPr>
              <a:t> وما هو غير مسموح لهم به. لذلك نلاحظ ان الطفل عندما يوضع في اماكن غير مالوفة او عند مقابلة وجوه او اشياء او حتى لعب غير مالوفة فان </a:t>
            </a:r>
            <a:r>
              <a:rPr lang="ar-IQ" sz="2400" b="0" strike="noStrike" spc="-1">
                <a:solidFill>
                  <a:srgbClr val="404040"/>
                </a:solidFill>
                <a:latin typeface="Simplified Arabic"/>
                <a:cs typeface="Simplified Arabic"/>
              </a:rPr>
              <a:t>هكذا موقف </a:t>
            </a:r>
            <a:r>
              <a:rPr lang="ar-SA" sz="2400" b="0" strike="noStrike" spc="-1">
                <a:solidFill>
                  <a:srgbClr val="404040"/>
                </a:solidFill>
                <a:latin typeface="Simplified Arabic"/>
                <a:cs typeface="Simplified Arabic"/>
              </a:rPr>
              <a:t>احيانا </a:t>
            </a:r>
            <a:r>
              <a:rPr lang="ar-IQ" sz="2400" b="0" strike="noStrike" spc="-1">
                <a:solidFill>
                  <a:srgbClr val="404040"/>
                </a:solidFill>
                <a:latin typeface="Simplified Arabic"/>
                <a:cs typeface="Simplified Arabic"/>
              </a:rPr>
              <a:t>ي</a:t>
            </a:r>
            <a:r>
              <a:rPr lang="ar-SA" sz="2400" b="0" strike="noStrike" spc="-1">
                <a:solidFill>
                  <a:srgbClr val="404040"/>
                </a:solidFill>
                <a:latin typeface="Simplified Arabic"/>
                <a:cs typeface="Simplified Arabic"/>
              </a:rPr>
              <a:t>ثير الاضطراب في داخله و</a:t>
            </a:r>
            <a:r>
              <a:rPr lang="ar-IQ" sz="2400" b="0" strike="noStrike" spc="-1">
                <a:solidFill>
                  <a:srgbClr val="404040"/>
                </a:solidFill>
                <a:latin typeface="Simplified Arabic"/>
                <a:cs typeface="Simplified Arabic"/>
              </a:rPr>
              <a:t>قد</a:t>
            </a:r>
            <a:r>
              <a:rPr lang="en-US" sz="2400" b="0" strike="noStrike" spc="-1">
                <a:solidFill>
                  <a:srgbClr val="404040"/>
                </a:solidFill>
                <a:latin typeface="Simplified Arabic"/>
              </a:rPr>
              <a:t> يدفعه للبكاء والصراخ. الكبار ايضا، لديهم نفس النزعة فهم غالبا يرغبون في خوض </a:t>
            </a:r>
            <a:r>
              <a:rPr lang="ar-SA" sz="2400" b="0" u="sng" strike="noStrike" spc="-1">
                <a:solidFill>
                  <a:srgbClr val="404040"/>
                </a:solidFill>
                <a:uFillTx/>
                <a:latin typeface="Simplified Arabic"/>
                <a:cs typeface="Simplified Arabic"/>
              </a:rPr>
              <a:t>ما هو معروف بالنسبة لهم</a:t>
            </a:r>
            <a:r>
              <a:rPr lang="en-US" sz="2400" b="0" strike="noStrike" spc="-1">
                <a:solidFill>
                  <a:srgbClr val="404040"/>
                </a:solidFill>
                <a:latin typeface="Simplified Arabic"/>
              </a:rPr>
              <a:t> و الابتعاد قدر الامكان عن المجهول. </a:t>
            </a:r>
            <a:endParaRPr lang="en-US" sz="2400" b="0" strike="noStrike" spc="-1">
              <a:solidFill>
                <a:srgbClr val="404040"/>
              </a:solidFill>
              <a:latin typeface="Century Gothic"/>
            </a:endParaRPr>
          </a:p>
          <a:p>
            <a:pPr algn="just" rtl="1">
              <a:lnSpc>
                <a:spcPct val="100000"/>
              </a:lnSpc>
              <a:spcBef>
                <a:spcPts val="1001"/>
              </a:spcBef>
              <a:tabLst>
                <a:tab pos="0" algn="l"/>
              </a:tabLst>
            </a:pPr>
            <a:r>
              <a:rPr lang="ar-SA" sz="2400" b="0" u="sng" strike="noStrike" spc="-1">
                <a:solidFill>
                  <a:srgbClr val="404040"/>
                </a:solidFill>
                <a:uFillTx/>
                <a:latin typeface="Simplified Arabic"/>
                <a:cs typeface="Simplified Arabic"/>
              </a:rPr>
              <a:t>اللايقين او المجهول غالبا ما يكون مصدر قلق و حيرة عظيمة لنا نحن البشر</a:t>
            </a:r>
            <a:r>
              <a:rPr lang="en-US" sz="2400" b="0" strike="noStrike" spc="-1">
                <a:solidFill>
                  <a:srgbClr val="404040"/>
                </a:solidFill>
                <a:latin typeface="Simplified Arabic"/>
              </a:rPr>
              <a:t>. </a:t>
            </a:r>
            <a:endParaRPr lang="en-US" sz="2400" b="0" strike="noStrike" spc="-1">
              <a:solidFill>
                <a:srgbClr val="404040"/>
              </a:solidFill>
              <a:latin typeface="Century Gothic"/>
            </a:endParaRPr>
          </a:p>
          <a:p>
            <a:pPr algn="r" rtl="1">
              <a:lnSpc>
                <a:spcPct val="100000"/>
              </a:lnSpc>
              <a:spcBef>
                <a:spcPts val="1001"/>
              </a:spcBef>
              <a:tabLst>
                <a:tab pos="0" algn="l"/>
              </a:tabLst>
            </a:pPr>
            <a:endParaRPr lang="en-US" sz="2400" b="0" strike="noStrike" spc="-1">
              <a:solidFill>
                <a:srgbClr val="404040"/>
              </a:solidFill>
              <a:latin typeface="Century Gothic"/>
            </a:endParaRPr>
          </a:p>
          <a:p>
            <a:pPr algn="r" rtl="1">
              <a:lnSpc>
                <a:spcPct val="100000"/>
              </a:lnSpc>
              <a:spcBef>
                <a:spcPts val="1001"/>
              </a:spcBef>
              <a:tabLst>
                <a:tab pos="0" algn="l"/>
              </a:tabLst>
            </a:pPr>
            <a:endParaRPr lang="en-US" sz="2400" b="0" strike="noStrike" spc="-1">
              <a:solidFill>
                <a:srgbClr val="404040"/>
              </a:solidFill>
              <a:latin typeface="Century Gothic"/>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Title 1"/>
          <p:cNvSpPr txBox="1"/>
          <p:nvPr/>
        </p:nvSpPr>
        <p:spPr>
          <a:xfrm>
            <a:off x="2593080" y="457200"/>
            <a:ext cx="8911440" cy="887760"/>
          </a:xfrm>
          <a:prstGeom prst="rect">
            <a:avLst/>
          </a:prstGeom>
          <a:noFill/>
          <a:ln w="0">
            <a:noFill/>
          </a:ln>
        </p:spPr>
        <p:txBody>
          <a:bodyPr>
            <a:normAutofit fontScale="90000" lnSpcReduction="10000"/>
          </a:bodyPr>
          <a:lstStyle/>
          <a:p>
            <a:pPr>
              <a:lnSpc>
                <a:spcPct val="100000"/>
              </a:lnSpc>
            </a:pPr>
            <a:r>
              <a:rPr lang="ar-SA" sz="3100" b="1" strike="noStrike" spc="-1">
                <a:solidFill>
                  <a:srgbClr val="262626"/>
                </a:solidFill>
                <a:latin typeface="Century Gothic"/>
              </a:rPr>
              <a:t>الدوافع الفسلجية</a:t>
            </a:r>
            <a:r>
              <a:t/>
            </a:r>
            <a:br/>
            <a:r>
              <a:rPr lang="en-US" sz="3100" b="1" strike="noStrike" spc="-1">
                <a:solidFill>
                  <a:srgbClr val="262626"/>
                </a:solidFill>
                <a:latin typeface="Century Gothic"/>
              </a:rPr>
              <a:t> Physiological Motives</a:t>
            </a:r>
            <a:endParaRPr lang="en-US" sz="3100" b="0" strike="noStrike" spc="-1">
              <a:solidFill>
                <a:srgbClr val="000000"/>
              </a:solidFill>
              <a:latin typeface="Century Gothic"/>
            </a:endParaRPr>
          </a:p>
        </p:txBody>
      </p:sp>
      <p:sp>
        <p:nvSpPr>
          <p:cNvPr id="146" name="Content Placeholder 2"/>
          <p:cNvSpPr txBox="1"/>
          <p:nvPr/>
        </p:nvSpPr>
        <p:spPr>
          <a:xfrm>
            <a:off x="2207520" y="1698120"/>
            <a:ext cx="9296640" cy="4872240"/>
          </a:xfrm>
          <a:prstGeom prst="rect">
            <a:avLst/>
          </a:prstGeom>
          <a:noFill/>
          <a:ln w="0">
            <a:noFill/>
          </a:ln>
        </p:spPr>
        <p:txBody>
          <a:bodyPr>
            <a:noAutofit/>
          </a:bodyPr>
          <a:lstStyle/>
          <a:p>
            <a:pPr algn="just" rtl="1">
              <a:lnSpc>
                <a:spcPct val="100000"/>
              </a:lnSpc>
              <a:tabLst>
                <a:tab pos="0" algn="l"/>
              </a:tabLst>
            </a:pPr>
            <a:r>
              <a:rPr lang="en-US" sz="2400" b="0" strike="noStrike" spc="-1">
                <a:solidFill>
                  <a:srgbClr val="404040"/>
                </a:solidFill>
                <a:latin typeface="Simplified Arabic"/>
              </a:rPr>
              <a:t>1. </a:t>
            </a:r>
            <a:r>
              <a:rPr lang="ar-IQ" sz="2400" b="1" strike="noStrike" spc="-1">
                <a:solidFill>
                  <a:srgbClr val="0070C0"/>
                </a:solidFill>
                <a:latin typeface="Simplified Arabic"/>
                <a:cs typeface="Simplified Arabic"/>
              </a:rPr>
              <a:t>تجنب الالـم </a:t>
            </a:r>
            <a:r>
              <a:rPr lang="en-US" sz="2400" b="1" strike="noStrike" spc="-1">
                <a:solidFill>
                  <a:srgbClr val="0070C0"/>
                </a:solidFill>
                <a:latin typeface="Simplified Arabic"/>
              </a:rPr>
              <a:t>Avoidance  Pain </a:t>
            </a:r>
            <a:endParaRPr lang="en-US" sz="2400" b="0" strike="noStrike" spc="-1">
              <a:solidFill>
                <a:srgbClr val="404040"/>
              </a:solidFill>
              <a:latin typeface="Century Gothic"/>
            </a:endParaRPr>
          </a:p>
          <a:p>
            <a:pPr algn="just" rtl="1">
              <a:lnSpc>
                <a:spcPct val="100000"/>
              </a:lnSpc>
              <a:tabLst>
                <a:tab pos="0" algn="l"/>
              </a:tabLst>
            </a:pPr>
            <a:r>
              <a:rPr lang="ar-IQ" sz="2400" b="0" strike="noStrike" spc="-1">
                <a:solidFill>
                  <a:srgbClr val="404040"/>
                </a:solidFill>
                <a:latin typeface="Simplified Arabic"/>
                <a:cs typeface="Simplified Arabic"/>
              </a:rPr>
              <a:t>يعتبر تجنب الالم احد المحركات الانسانية الاولية غير المتعلمة. </a:t>
            </a:r>
            <a:r>
              <a:rPr lang="ar-IQ" sz="2400" b="0" u="sng" strike="noStrike" spc="-1">
                <a:solidFill>
                  <a:srgbClr val="404040"/>
                </a:solidFill>
                <a:uFillTx/>
                <a:latin typeface="Simplified Arabic"/>
                <a:cs typeface="Simplified Arabic"/>
              </a:rPr>
              <a:t>ويعتبر الالم وبشكل عام اشارة تحذير بان شيئا خطيرا قد ظهر للكائن الحي</a:t>
            </a:r>
            <a:r>
              <a:rPr lang="en-US" sz="2400" b="0" strike="noStrike" spc="-1">
                <a:solidFill>
                  <a:srgbClr val="404040"/>
                </a:solidFill>
                <a:latin typeface="Simplified Arabic"/>
              </a:rPr>
              <a:t>. وتتضمن هذه العملية احاسيس قادمة من </a:t>
            </a:r>
            <a:r>
              <a:rPr lang="ar-IQ" sz="2400" b="0" u="sng" strike="noStrike" spc="-1">
                <a:solidFill>
                  <a:srgbClr val="C00000"/>
                </a:solidFill>
                <a:uFillTx/>
                <a:latin typeface="Simplified Arabic"/>
                <a:cs typeface="Simplified Arabic"/>
              </a:rPr>
              <a:t>داخل الجسم</a:t>
            </a:r>
            <a:r>
              <a:rPr lang="en-US" sz="2400" b="0" u="sng" strike="noStrike" spc="-1">
                <a:solidFill>
                  <a:srgbClr val="404040"/>
                </a:solidFill>
                <a:uFillTx/>
                <a:latin typeface="Simplified Arabic"/>
              </a:rPr>
              <a:t> كما في حالة المرض أو الجوع وغيرها</a:t>
            </a:r>
            <a:r>
              <a:rPr lang="en-US" sz="2400" b="0" strike="noStrike" spc="-1">
                <a:solidFill>
                  <a:srgbClr val="404040"/>
                </a:solidFill>
                <a:latin typeface="Simplified Arabic"/>
              </a:rPr>
              <a:t>. وهناك ايضا مصادر </a:t>
            </a:r>
            <a:r>
              <a:rPr lang="ar-IQ" sz="2400" b="0" strike="noStrike" spc="-1">
                <a:solidFill>
                  <a:srgbClr val="C00000"/>
                </a:solidFill>
                <a:latin typeface="Simplified Arabic"/>
                <a:cs typeface="Simplified Arabic"/>
              </a:rPr>
              <a:t>خارجية للالم</a:t>
            </a:r>
            <a:r>
              <a:rPr lang="en-US" sz="2400" b="0" strike="noStrike" spc="-1">
                <a:solidFill>
                  <a:srgbClr val="404040"/>
                </a:solidFill>
                <a:latin typeface="Simplified Arabic"/>
              </a:rPr>
              <a:t>. يدفع الالم الانسان الى </a:t>
            </a:r>
            <a:r>
              <a:rPr lang="ar-IQ" sz="2400" b="0" u="sng" strike="noStrike" spc="-1">
                <a:solidFill>
                  <a:srgbClr val="404040"/>
                </a:solidFill>
                <a:uFillTx/>
                <a:latin typeface="Simplified Arabic"/>
                <a:cs typeface="Simplified Arabic"/>
              </a:rPr>
              <a:t>القيام بسلوك يمكن ان يخفف الاحساس بعدم الارتياح</a:t>
            </a:r>
            <a:r>
              <a:rPr lang="en-US" sz="2400" b="0" strike="noStrike" spc="-1">
                <a:solidFill>
                  <a:srgbClr val="404040"/>
                </a:solidFill>
                <a:latin typeface="Simplified Arabic"/>
              </a:rPr>
              <a:t>. وهذا الدافع موجود حتى عند الحيوان. </a:t>
            </a:r>
            <a:r>
              <a:rPr lang="ar-IQ" sz="2400" b="0" u="sng" strike="noStrike" spc="-1">
                <a:solidFill>
                  <a:srgbClr val="C00000"/>
                </a:solidFill>
                <a:uFillTx/>
                <a:latin typeface="Simplified Arabic"/>
                <a:cs typeface="Simplified Arabic"/>
              </a:rPr>
              <a:t>ويتباين الناس فيما بينهم في استجاباتهم للالم</a:t>
            </a:r>
            <a:r>
              <a:rPr lang="en-US" sz="2400" b="0" strike="noStrike" spc="-1">
                <a:solidFill>
                  <a:srgbClr val="404040"/>
                </a:solidFill>
                <a:latin typeface="Simplified Arabic"/>
              </a:rPr>
              <a:t> فبعظهم حساس جدا و اخر اقل حساسية. </a:t>
            </a:r>
            <a:endParaRPr lang="en-US" sz="2400" b="0" strike="noStrike" spc="-1">
              <a:solidFill>
                <a:srgbClr val="404040"/>
              </a:solidFill>
              <a:latin typeface="Century Gothic"/>
            </a:endParaRPr>
          </a:p>
          <a:p>
            <a:pPr algn="just" rtl="1">
              <a:lnSpc>
                <a:spcPct val="100000"/>
              </a:lnSpc>
              <a:tabLst>
                <a:tab pos="0" algn="l"/>
              </a:tabLst>
            </a:pPr>
            <a:r>
              <a:rPr lang="ar-IQ" sz="2400" b="0" strike="noStrike" spc="-1">
                <a:solidFill>
                  <a:srgbClr val="404040"/>
                </a:solidFill>
                <a:latin typeface="Simplified Arabic"/>
                <a:cs typeface="Simplified Arabic"/>
              </a:rPr>
              <a:t>كما </a:t>
            </a:r>
            <a:r>
              <a:rPr lang="ar-IQ" sz="2400" b="0" u="sng" strike="noStrike" spc="-1">
                <a:solidFill>
                  <a:srgbClr val="C00000"/>
                </a:solidFill>
                <a:uFillTx/>
                <a:latin typeface="Simplified Arabic"/>
                <a:cs typeface="Simplified Arabic"/>
              </a:rPr>
              <a:t>تلعب العوامل الاجتماعية دورا في هذا المجال</a:t>
            </a:r>
            <a:r>
              <a:rPr lang="en-US" sz="2400" b="0" strike="noStrike" spc="-1">
                <a:solidFill>
                  <a:srgbClr val="404040"/>
                </a:solidFill>
                <a:latin typeface="Simplified Arabic"/>
              </a:rPr>
              <a:t>. فاحيانا وتحت ظروف معينة يبدو نفس المثير اقل او اكثر الماً باختلاف الظروف والمواقف. فلابد انك تعرضت لموقف اكتشاف جرح بعد انتهائك من اداء عمل معين ولم تكن قد شعرت بالجرح في حينه. </a:t>
            </a:r>
            <a:endParaRPr lang="en-US" sz="2400" b="0" strike="noStrike" spc="-1">
              <a:solidFill>
                <a:srgbClr val="404040"/>
              </a:solidFill>
              <a:latin typeface="Century Gothic"/>
            </a:endParaRPr>
          </a:p>
          <a:p>
            <a:pPr algn="just" rtl="1">
              <a:lnSpc>
                <a:spcPct val="100000"/>
              </a:lnSpc>
              <a:tabLst>
                <a:tab pos="0" algn="l"/>
              </a:tabLst>
            </a:pPr>
            <a:r>
              <a:rPr lang="ar-IQ" sz="2400" b="0" strike="noStrike" spc="-1">
                <a:solidFill>
                  <a:srgbClr val="404040"/>
                </a:solidFill>
                <a:latin typeface="Simplified Arabic"/>
                <a:cs typeface="Simplified Arabic"/>
              </a:rPr>
              <a:t>كذلك فاننا في الحالات التى نكون فيها حالة فرح كما في الحفلات أو المناسبات الاجتماعية. فاننا نحاول قدر الامكان تجاهل الالم الذي يلم بنا، وعلى العكس فان الاحساس بالالم يتعاظم احيانا عندما نكون في حالة نفسية سيئة. عليه، فان </a:t>
            </a:r>
            <a:r>
              <a:rPr lang="ar-IQ" sz="2400" b="0" u="sng" strike="noStrike" spc="-1">
                <a:solidFill>
                  <a:srgbClr val="00B0F0"/>
                </a:solidFill>
                <a:uFillTx/>
                <a:latin typeface="Simplified Arabic"/>
                <a:cs typeface="Simplified Arabic"/>
              </a:rPr>
              <a:t>شدة الاحساس بالالم تتأثر والى حد معين بالحالة المزاجية او العوامل الشخصية و الظروف المحيطة</a:t>
            </a:r>
            <a:r>
              <a:rPr lang="en-US" sz="2400" b="0" strike="noStrike" spc="-1">
                <a:solidFill>
                  <a:srgbClr val="404040"/>
                </a:solidFill>
                <a:latin typeface="Simplified Arabic"/>
              </a:rPr>
              <a:t>.</a:t>
            </a:r>
            <a:endParaRPr lang="en-US" sz="2400" b="0" strike="noStrike" spc="-1">
              <a:solidFill>
                <a:srgbClr val="404040"/>
              </a:solidFill>
              <a:latin typeface="Century Gothic"/>
            </a:endParaRPr>
          </a:p>
          <a:p>
            <a:pPr algn="just" rtl="1">
              <a:lnSpc>
                <a:spcPct val="100000"/>
              </a:lnSpc>
              <a:tabLst>
                <a:tab pos="0" algn="l"/>
              </a:tabLst>
            </a:pPr>
            <a:r>
              <a:rPr lang="en-US" sz="2400" b="0" strike="noStrike" spc="-1">
                <a:solidFill>
                  <a:srgbClr val="404040"/>
                </a:solidFill>
                <a:latin typeface="Simplified Arabic"/>
              </a:rPr>
              <a:t> </a:t>
            </a:r>
            <a:endParaRPr lang="en-US" sz="2400" b="0" strike="noStrike" spc="-1">
              <a:solidFill>
                <a:srgbClr val="404040"/>
              </a:solidFill>
              <a:latin typeface="Century Gothic"/>
            </a:endParaRPr>
          </a:p>
          <a:p>
            <a:pPr algn="just" rtl="1">
              <a:lnSpc>
                <a:spcPct val="100000"/>
              </a:lnSpc>
              <a:tabLst>
                <a:tab pos="0" algn="l"/>
              </a:tabLst>
            </a:pPr>
            <a:endParaRPr lang="en-US" sz="2400" b="0" strike="noStrike" spc="-1">
              <a:solidFill>
                <a:srgbClr val="404040"/>
              </a:solidFill>
              <a:latin typeface="Century Gothic"/>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Content Placeholder 2"/>
          <p:cNvSpPr txBox="1"/>
          <p:nvPr/>
        </p:nvSpPr>
        <p:spPr>
          <a:xfrm>
            <a:off x="1988280" y="685800"/>
            <a:ext cx="9597960" cy="5486400"/>
          </a:xfrm>
          <a:prstGeom prst="rect">
            <a:avLst/>
          </a:prstGeom>
          <a:noFill/>
          <a:ln w="0">
            <a:noFill/>
          </a:ln>
        </p:spPr>
        <p:txBody>
          <a:bodyPr>
            <a:noAutofit/>
          </a:bodyPr>
          <a:lstStyle/>
          <a:p>
            <a:pPr algn="just" rtl="1">
              <a:lnSpc>
                <a:spcPct val="100000"/>
              </a:lnSpc>
              <a:spcBef>
                <a:spcPts val="1001"/>
              </a:spcBef>
              <a:tabLst>
                <a:tab pos="0" algn="l"/>
              </a:tabLst>
            </a:pPr>
            <a:r>
              <a:rPr lang="en-US" sz="2400" b="0" strike="noStrike" spc="-1">
                <a:solidFill>
                  <a:srgbClr val="404040"/>
                </a:solidFill>
                <a:latin typeface="Simplified Arabic"/>
              </a:rPr>
              <a:t>2. </a:t>
            </a:r>
            <a:r>
              <a:rPr lang="ar-IQ" sz="2400" b="1" strike="noStrike" spc="-1">
                <a:solidFill>
                  <a:srgbClr val="0070C0"/>
                </a:solidFill>
                <a:latin typeface="Simplified Arabic"/>
                <a:cs typeface="Simplified Arabic"/>
              </a:rPr>
              <a:t>الحاجـة للاستثارة الحسيـة </a:t>
            </a:r>
            <a:r>
              <a:rPr lang="en-US" sz="2400" b="1" strike="noStrike" spc="-1">
                <a:solidFill>
                  <a:srgbClr val="0070C0"/>
                </a:solidFill>
                <a:latin typeface="Simplified Arabic"/>
              </a:rPr>
              <a:t>The need for sensory stimulation </a:t>
            </a:r>
            <a:endParaRPr lang="en-US" sz="2400" b="0" strike="noStrike" spc="-1">
              <a:solidFill>
                <a:srgbClr val="404040"/>
              </a:solidFill>
              <a:latin typeface="Century Gothic"/>
            </a:endParaRPr>
          </a:p>
          <a:p>
            <a:pPr algn="just" rtl="1">
              <a:lnSpc>
                <a:spcPct val="100000"/>
              </a:lnSpc>
              <a:spcBef>
                <a:spcPts val="1001"/>
              </a:spcBef>
              <a:tabLst>
                <a:tab pos="0" algn="l"/>
              </a:tabLst>
            </a:pPr>
            <a:r>
              <a:rPr lang="ar-IQ" sz="2400" b="0" strike="noStrike" spc="-1">
                <a:solidFill>
                  <a:srgbClr val="404040"/>
                </a:solidFill>
                <a:latin typeface="Simplified Arabic"/>
                <a:cs typeface="Simplified Arabic"/>
              </a:rPr>
              <a:t>ان الخبرات الحسية مهمة لتطوير مستوى طبيعي من الادراك لدى الانسان، وقد اظهرت الدراسات ان طفل الانسان و في عمر أقل من اليومين تظهر لديه محاولة تركيز على </a:t>
            </a:r>
            <a:r>
              <a:rPr lang="ar-IQ" sz="2400" b="0" u="sng" strike="noStrike" spc="-1">
                <a:solidFill>
                  <a:srgbClr val="404040"/>
                </a:solidFill>
                <a:uFillTx/>
                <a:latin typeface="Simplified Arabic"/>
                <a:cs typeface="Simplified Arabic"/>
              </a:rPr>
              <a:t>قمة مثلث اسود يعرض على خلفية مضيئة</a:t>
            </a:r>
            <a:r>
              <a:rPr lang="en-US" sz="2400" b="0" strike="noStrike" spc="-1">
                <a:solidFill>
                  <a:srgbClr val="404040"/>
                </a:solidFill>
                <a:latin typeface="Simplified Arabic"/>
              </a:rPr>
              <a:t> – هذه البقعة بالذات هي اكثر الاماكن تباينا بين اللونين الاسود و الابيض- وهكذا فان الطفل بسلوكه هذا يَظهر نزعة فطرية للبحث عن الاثارة الحسية. ولكن ما الذي يحدث للكبار عندما يتعرضون للحرمان من هذه الاثارة، لقد تم تحري هذا السؤل مختبريا. في احدى التجارب طُلِبَ من المتطوعين الاستلقاء على اسرة و تم وضع نظارات خاصة تمنعهم من رؤية أي شى، كما وضعت اطرافهم داخل اربطة خاصة لغرض خفض احساس الافراد بالمحيط الى ما يقارب من الصفر. بعد فترة من الزمن بدء الافراد يشعرون </a:t>
            </a:r>
            <a:r>
              <a:rPr lang="ar-IQ" sz="2400" b="0" u="sng" strike="noStrike" spc="-1">
                <a:solidFill>
                  <a:srgbClr val="404040"/>
                </a:solidFill>
                <a:uFillTx/>
                <a:latin typeface="Simplified Arabic"/>
                <a:cs typeface="Simplified Arabic"/>
              </a:rPr>
              <a:t>بعدم امكانيتهم على التفكير المنطقي</a:t>
            </a:r>
            <a:r>
              <a:rPr lang="ar-IQ" sz="2400" b="0" strike="noStrike" spc="-1">
                <a:solidFill>
                  <a:srgbClr val="404040"/>
                </a:solidFill>
                <a:latin typeface="Simplified Arabic"/>
                <a:cs typeface="Simplified Arabic"/>
              </a:rPr>
              <a:t>، كما أخذوا يَظهرون </a:t>
            </a:r>
            <a:r>
              <a:rPr lang="ar-IQ" sz="2400" b="0" u="sng" strike="noStrike" spc="-1">
                <a:solidFill>
                  <a:srgbClr val="404040"/>
                </a:solidFill>
                <a:uFillTx/>
                <a:latin typeface="Simplified Arabic"/>
                <a:cs typeface="Simplified Arabic"/>
              </a:rPr>
              <a:t>اضطرابا و عدم انتظام في ذاكرتهم</a:t>
            </a:r>
            <a:r>
              <a:rPr lang="ar-IQ" sz="2400" b="0" strike="noStrike" spc="-1">
                <a:solidFill>
                  <a:srgbClr val="404040"/>
                </a:solidFill>
                <a:latin typeface="Simplified Arabic"/>
                <a:cs typeface="Simplified Arabic"/>
              </a:rPr>
              <a:t>، وبدأت تستولي عليهم </a:t>
            </a:r>
            <a:r>
              <a:rPr lang="ar-IQ" sz="2400" b="0" u="sng" strike="noStrike" spc="-1">
                <a:solidFill>
                  <a:srgbClr val="404040"/>
                </a:solidFill>
                <a:uFillTx/>
                <a:latin typeface="Simplified Arabic"/>
                <a:cs typeface="Simplified Arabic"/>
              </a:rPr>
              <a:t>احاسيس متناقضة فاحيانا تمتلكهم مشاعر سعادة غريبة و احيانا اخرى يمتلكهم قلق او ذعر</a:t>
            </a:r>
            <a:r>
              <a:rPr lang="en-US" sz="2400" b="0" strike="noStrike" spc="-1">
                <a:solidFill>
                  <a:srgbClr val="404040"/>
                </a:solidFill>
                <a:latin typeface="Simplified Arabic"/>
              </a:rPr>
              <a:t>. اكثر من هذه فان بعضهم بدأت تظهر عليه </a:t>
            </a:r>
            <a:r>
              <a:rPr lang="ar-IQ" sz="2400" b="0" u="sng" strike="noStrike" spc="-1">
                <a:solidFill>
                  <a:srgbClr val="404040"/>
                </a:solidFill>
                <a:uFillTx/>
                <a:latin typeface="Simplified Arabic"/>
                <a:cs typeface="Simplified Arabic"/>
              </a:rPr>
              <a:t>اعراض مشابهة لتلك الموجودة في حالة الاضطرابات العقلية الشديدة</a:t>
            </a:r>
            <a:r>
              <a:rPr lang="en-US" sz="2400" b="0" strike="noStrike" spc="-1">
                <a:solidFill>
                  <a:srgbClr val="404040"/>
                </a:solidFill>
                <a:latin typeface="Simplified Arabic"/>
              </a:rPr>
              <a:t> مثلا، رؤية مناظر او سماع اصوات وهمية. وهكذا اظهرت هذه التجربة وغيرها </a:t>
            </a:r>
            <a:r>
              <a:rPr lang="ar-IQ" sz="2400" b="0" u="sng" strike="noStrike" spc="-1">
                <a:solidFill>
                  <a:srgbClr val="C00000"/>
                </a:solidFill>
                <a:uFillTx/>
                <a:latin typeface="Simplified Arabic"/>
                <a:cs typeface="Simplified Arabic"/>
              </a:rPr>
              <a:t>ان نقص الاثارة الحسية له اثار رهيبة ومخيفة على الانسان. </a:t>
            </a:r>
            <a:endParaRPr lang="en-US" sz="2400" b="0" strike="noStrike" spc="-1">
              <a:solidFill>
                <a:srgbClr val="404040"/>
              </a:solidFill>
              <a:latin typeface="Century Gothic"/>
            </a:endParaRPr>
          </a:p>
          <a:p>
            <a:pPr algn="just" rtl="1">
              <a:lnSpc>
                <a:spcPct val="100000"/>
              </a:lnSpc>
              <a:spcBef>
                <a:spcPts val="1001"/>
              </a:spcBef>
              <a:tabLst>
                <a:tab pos="0" algn="l"/>
              </a:tabLst>
            </a:pPr>
            <a:endParaRPr lang="en-US" sz="2400" b="0" strike="noStrike" spc="-1">
              <a:solidFill>
                <a:srgbClr val="404040"/>
              </a:solidFill>
              <a:latin typeface="Century Gothic"/>
            </a:endParaRPr>
          </a:p>
          <a:p>
            <a:pPr algn="just" rtl="1">
              <a:lnSpc>
                <a:spcPct val="100000"/>
              </a:lnSpc>
              <a:spcBef>
                <a:spcPts val="1001"/>
              </a:spcBef>
              <a:tabLst>
                <a:tab pos="0" algn="l"/>
              </a:tabLst>
            </a:pPr>
            <a:endParaRPr lang="en-US" sz="2400" b="0" strike="noStrike" spc="-1">
              <a:solidFill>
                <a:srgbClr val="404040"/>
              </a:solidFill>
              <a:latin typeface="Century Gothic"/>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Content Placeholder 2"/>
          <p:cNvSpPr txBox="1"/>
          <p:nvPr/>
        </p:nvSpPr>
        <p:spPr>
          <a:xfrm>
            <a:off x="1776600" y="1032120"/>
            <a:ext cx="9727560" cy="5094000"/>
          </a:xfrm>
          <a:prstGeom prst="rect">
            <a:avLst/>
          </a:prstGeom>
          <a:noFill/>
          <a:ln w="0">
            <a:noFill/>
          </a:ln>
        </p:spPr>
        <p:txBody>
          <a:bodyPr>
            <a:noAutofit/>
          </a:bodyPr>
          <a:lstStyle/>
          <a:p>
            <a:pPr algn="just" rtl="1">
              <a:lnSpc>
                <a:spcPct val="100000"/>
              </a:lnSpc>
              <a:spcBef>
                <a:spcPts val="1001"/>
              </a:spcBef>
              <a:tabLst>
                <a:tab pos="0" algn="l"/>
              </a:tabLst>
            </a:pPr>
            <a:r>
              <a:rPr lang="en-US" sz="2400" b="0" strike="noStrike" spc="-1">
                <a:solidFill>
                  <a:srgbClr val="404040"/>
                </a:solidFill>
                <a:latin typeface="Simplified Arabic"/>
              </a:rPr>
              <a:t>3. </a:t>
            </a:r>
            <a:r>
              <a:rPr lang="ar-IQ" sz="2400" b="1" strike="noStrike" spc="-1">
                <a:solidFill>
                  <a:srgbClr val="0070C0"/>
                </a:solidFill>
                <a:latin typeface="Simplified Arabic"/>
                <a:cs typeface="Simplified Arabic"/>
              </a:rPr>
              <a:t>السلوك الامومـي </a:t>
            </a:r>
            <a:r>
              <a:rPr lang="en-US" sz="2400" b="1" strike="noStrike" spc="-1">
                <a:solidFill>
                  <a:srgbClr val="0070C0"/>
                </a:solidFill>
                <a:latin typeface="Simplified Arabic"/>
              </a:rPr>
              <a:t>Maternal behavior </a:t>
            </a:r>
            <a:endParaRPr lang="en-US" sz="2400" b="0" strike="noStrike" spc="-1">
              <a:solidFill>
                <a:srgbClr val="404040"/>
              </a:solidFill>
              <a:latin typeface="Century Gothic"/>
            </a:endParaRPr>
          </a:p>
          <a:p>
            <a:pPr algn="just" rtl="1">
              <a:lnSpc>
                <a:spcPct val="100000"/>
              </a:lnSpc>
              <a:spcBef>
                <a:spcPts val="1001"/>
              </a:spcBef>
              <a:tabLst>
                <a:tab pos="0" algn="l"/>
              </a:tabLst>
            </a:pPr>
            <a:r>
              <a:rPr lang="ar-IQ" sz="2400" b="0" strike="noStrike" spc="-1">
                <a:solidFill>
                  <a:srgbClr val="404040"/>
                </a:solidFill>
                <a:latin typeface="Simplified Arabic"/>
                <a:cs typeface="Simplified Arabic"/>
              </a:rPr>
              <a:t>هذا الدافع لايوجد اتفاق على تصنيفه؛ فالبعض يعتبره من الدوافع الاجتماعية المكتسبة، بينما يعتبره آخرون ضمن الدوافع أو المحركات الفسلجية. ان </a:t>
            </a:r>
            <a:r>
              <a:rPr lang="ar-IQ" sz="2400" b="0" u="sng" strike="noStrike" spc="-1">
                <a:solidFill>
                  <a:srgbClr val="404040"/>
                </a:solidFill>
                <a:uFillTx/>
                <a:latin typeface="Simplified Arabic"/>
                <a:cs typeface="Simplified Arabic"/>
              </a:rPr>
              <a:t>السلوك الامومي مهم جدا للحفاظ على النوع</a:t>
            </a:r>
            <a:r>
              <a:rPr lang="en-US" sz="2400" b="0" strike="noStrike" spc="-1">
                <a:solidFill>
                  <a:srgbClr val="404040"/>
                </a:solidFill>
                <a:latin typeface="Simplified Arabic"/>
              </a:rPr>
              <a:t> و هو لدى الحيوان يشمل انشطة اساسية هي بناء عش او الوكر، والتنظيف، والابقاء على الصغير ضمن نطاق العائلة، وحضانته. </a:t>
            </a:r>
            <a:r>
              <a:rPr lang="ar-IQ" sz="2400" b="0" u="sng" strike="noStrike" spc="-1">
                <a:solidFill>
                  <a:srgbClr val="404040"/>
                </a:solidFill>
                <a:uFillTx/>
                <a:latin typeface="Simplified Arabic"/>
                <a:cs typeface="Simplified Arabic"/>
              </a:rPr>
              <a:t>بالنسبة للحيوانات فان هذه السلوكيات غير متعلمة وقوية جدا</a:t>
            </a:r>
            <a:r>
              <a:rPr lang="en-US" sz="2400" b="0" strike="noStrike" spc="-1">
                <a:solidFill>
                  <a:srgbClr val="404040"/>
                </a:solidFill>
                <a:latin typeface="Simplified Arabic"/>
              </a:rPr>
              <a:t> طالما ان اسسها فسلجية. وتتم استشارته من خلال احد هرمونات الغدة النخامية ويسمى هذا الهرمون </a:t>
            </a:r>
            <a:r>
              <a:rPr lang="ar-IQ" sz="2400" b="0" u="sng" strike="noStrike" spc="-1">
                <a:solidFill>
                  <a:srgbClr val="C00000"/>
                </a:solidFill>
                <a:uFillTx/>
                <a:latin typeface="Simplified Arabic"/>
                <a:cs typeface="Simplified Arabic"/>
              </a:rPr>
              <a:t>بالبرولاكتين</a:t>
            </a:r>
            <a:r>
              <a:rPr lang="en-US" sz="2400" b="0" strike="noStrike" spc="-1">
                <a:solidFill>
                  <a:srgbClr val="404040"/>
                </a:solidFill>
                <a:latin typeface="Simplified Arabic"/>
              </a:rPr>
              <a:t>. ولقد وجدت الدراسات ان حقن هذا الهرمون في انثى فأر غير حامل يجعلها تظهر جوانب عديدة من السلوك الامومي.</a:t>
            </a:r>
            <a:endParaRPr lang="en-US" sz="2400" b="0" strike="noStrike" spc="-1">
              <a:solidFill>
                <a:srgbClr val="404040"/>
              </a:solidFill>
              <a:latin typeface="Century Gothic"/>
            </a:endParaRPr>
          </a:p>
          <a:p>
            <a:pPr algn="just" rtl="1">
              <a:lnSpc>
                <a:spcPct val="100000"/>
              </a:lnSpc>
              <a:spcBef>
                <a:spcPts val="1001"/>
              </a:spcBef>
              <a:tabLst>
                <a:tab pos="0" algn="l"/>
              </a:tabLst>
            </a:pPr>
            <a:r>
              <a:rPr lang="ar-IQ" sz="2400" b="0" strike="noStrike" spc="-1">
                <a:solidFill>
                  <a:srgbClr val="404040"/>
                </a:solidFill>
                <a:latin typeface="Simplified Arabic"/>
                <a:cs typeface="Simplified Arabic"/>
              </a:rPr>
              <a:t>فيما يتعلق بالحيوانات الاعلى في سلم التطور؛ ومنهم الإنسان يعتبره الكثير من العلماء سلوكا متعلما وليس غريزيا. ويعزز هؤلاء العلماء رأيهم هذا بالقول "ان هذا السلوك غير موجود لدى كل الامهات، باعتبار ان العديد من الامهات لايقمن بحضانة وتربية اطفالهن، كما انهن لايظهرن العطف اللازم تجاه صغارهن، الى جانب ان بعض الامهات تسئ التعامل مع الطفل جسديا، والبعض منهن يهجرن اطفالهن حتى." </a:t>
            </a:r>
            <a:endParaRPr lang="en-US" sz="2400" b="0" strike="noStrike" spc="-1">
              <a:solidFill>
                <a:srgbClr val="404040"/>
              </a:solidFill>
              <a:latin typeface="Century Gothic"/>
            </a:endParaRPr>
          </a:p>
          <a:p>
            <a:pPr algn="just" rtl="1">
              <a:lnSpc>
                <a:spcPct val="100000"/>
              </a:lnSpc>
              <a:spcBef>
                <a:spcPts val="1001"/>
              </a:spcBef>
              <a:tabLst>
                <a:tab pos="0" algn="l"/>
              </a:tabLst>
            </a:pPr>
            <a:r>
              <a:rPr lang="en-US" sz="2400" b="0" strike="noStrike" spc="-1">
                <a:solidFill>
                  <a:srgbClr val="404040"/>
                </a:solidFill>
                <a:latin typeface="Simplified Arabic"/>
              </a:rPr>
              <a:t> </a:t>
            </a:r>
            <a:endParaRPr lang="en-US" sz="2400" b="0" strike="noStrike" spc="-1">
              <a:solidFill>
                <a:srgbClr val="404040"/>
              </a:solidFill>
              <a:latin typeface="Century Gothic"/>
            </a:endParaRPr>
          </a:p>
          <a:p>
            <a:pPr algn="just" rtl="1">
              <a:lnSpc>
                <a:spcPct val="100000"/>
              </a:lnSpc>
              <a:spcBef>
                <a:spcPts val="1001"/>
              </a:spcBef>
              <a:tabLst>
                <a:tab pos="0" algn="l"/>
              </a:tabLst>
            </a:pPr>
            <a:endParaRPr lang="en-US" sz="2400" b="0" strike="noStrike" spc="-1">
              <a:solidFill>
                <a:srgbClr val="404040"/>
              </a:solidFill>
              <a:latin typeface="Century Gothic"/>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93</TotalTime>
  <Words>1257</Words>
  <Application>Microsoft Office PowerPoint</Application>
  <PresentationFormat>Custom</PresentationFormat>
  <Paragraphs>31</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Office Theme</vt:lpstr>
      <vt:lpstr>Slide 1</vt:lpstr>
      <vt:lpstr>Slide 2</vt:lpstr>
      <vt:lpstr>Slide 3</vt:lpstr>
      <vt:lpstr>Slide 4</vt:lpstr>
      <vt:lpstr>Slide 5</vt:lpstr>
      <vt:lpstr>Slide 6</vt:lpstr>
      <vt:lpstr>Slide 7</vt:lpstr>
      <vt:lpstr>Slide 8</vt:lpstr>
      <vt:lpstr>Slide 9</vt:lpstr>
    </vt:vector>
  </TitlesOfParts>
  <Company>ANGELUS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الدوافع الاجتماعية  social motives </dc:title>
  <dc:subject/>
  <dc:creator>Rifaat Jasseem</dc:creator>
  <dc:description/>
  <cp:lastModifiedBy>Rifaat Jasseem</cp:lastModifiedBy>
  <cp:revision>13</cp:revision>
  <dcterms:created xsi:type="dcterms:W3CDTF">2020-06-12T02:38:35Z</dcterms:created>
  <dcterms:modified xsi:type="dcterms:W3CDTF">2021-07-15T07:30:08Z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Widescreen</vt:lpwstr>
  </property>
  <property fmtid="{D5CDD505-2E9C-101B-9397-08002B2CF9AE}" pid="3" name="Slides">
    <vt:i4>9</vt:i4>
  </property>
</Properties>
</file>